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00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5CADF-30F2-4FDF-B439-308A785B373B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A3D3B-0593-4AE0-8671-501819234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26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A3D3B-0593-4AE0-8671-501819234C5C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57232"/>
            <a:ext cx="6172200" cy="39290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Роль просвещения родителей (законных представителей) в дошкольной образовательной организации при формировании элементарных математических представлений и познавательной активности у детей дошкольного возраста. Рекомендуемые формы и темы просвещения.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Воспитатель: </a:t>
            </a:r>
            <a:r>
              <a:rPr lang="ru-RU" dirty="0" err="1" smtClean="0">
                <a:solidFill>
                  <a:schemeClr val="tx1"/>
                </a:solidFill>
              </a:rPr>
              <a:t>Барабанова</a:t>
            </a:r>
            <a:r>
              <a:rPr lang="ru-RU" dirty="0" smtClean="0">
                <a:solidFill>
                  <a:schemeClr val="tx1"/>
                </a:solidFill>
              </a:rPr>
              <a:t> В. 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Д/с Радуга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Информационно просветительские средства: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394720" cy="48737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Стенды и папки передвижки с </a:t>
            </a:r>
            <a:r>
              <a:rPr lang="ru-RU" b="1" dirty="0" smtClean="0"/>
              <a:t>темами- </a:t>
            </a:r>
            <a:r>
              <a:rPr lang="ru-RU" dirty="0"/>
              <a:t>это наглядные информационные материалы, которые используются в образовательных учреждениях (детских садах, школах) для донесения информации по определённой тематике.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25" y="26860664"/>
            <a:ext cx="2285781" cy="171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0504"/>
            <a:ext cx="323852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214422"/>
            <a:ext cx="3430078" cy="273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Совместные мероприятия: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608083"/>
            <a:ext cx="2880320" cy="4873752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праздники и досуги с математическим </a:t>
            </a:r>
            <a:r>
              <a:rPr lang="ru-RU" dirty="0" smtClean="0"/>
              <a:t>содержанием;</a:t>
            </a:r>
          </a:p>
          <a:p>
            <a:pPr lvl="0"/>
            <a:r>
              <a:rPr lang="ru-RU" dirty="0" smtClean="0"/>
              <a:t> семейные </a:t>
            </a:r>
            <a:r>
              <a:rPr lang="ru-RU" dirty="0"/>
              <a:t>конкурсы и </a:t>
            </a:r>
            <a:r>
              <a:rPr lang="ru-RU" dirty="0" err="1"/>
              <a:t>квесты</a:t>
            </a:r>
            <a:r>
              <a:rPr lang="ru-RU" dirty="0"/>
              <a:t> на логику и счёт;</a:t>
            </a:r>
          </a:p>
          <a:p>
            <a:r>
              <a:rPr lang="ru-RU" dirty="0"/>
              <a:t>проекты (например, «Математика в нашем доме»).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500438"/>
            <a:ext cx="2268125" cy="302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357298"/>
            <a:ext cx="2573301" cy="192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000372"/>
            <a:ext cx="3000396" cy="22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Диагностические методы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900354" cy="4873752"/>
          </a:xfrm>
        </p:spPr>
        <p:txBody>
          <a:bodyPr/>
          <a:lstStyle/>
          <a:p>
            <a:r>
              <a:rPr lang="ru-RU" dirty="0" smtClean="0"/>
              <a:t>Анкетирование – это метод сбора информации, при котором респондент отвечает на заранее подготовлены вопросы.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428736"/>
            <a:ext cx="3812127" cy="285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143380"/>
            <a:ext cx="3238491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dirty="0" smtClean="0"/>
              <a:t>Интерактивные форматы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3322712" cy="496855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«круглые столы» для обсуждения проблем и обмена опытом;</a:t>
            </a:r>
          </a:p>
          <a:p>
            <a:pPr lvl="0"/>
            <a:r>
              <a:rPr lang="ru-RU" dirty="0" smtClean="0"/>
              <a:t>семинары с участием психологов и методистов;</a:t>
            </a:r>
          </a:p>
          <a:p>
            <a:pPr lvl="0"/>
            <a:r>
              <a:rPr lang="ru-RU" dirty="0" err="1" smtClean="0"/>
              <a:t>онлайн</a:t>
            </a:r>
            <a:r>
              <a:rPr lang="ru-RU" dirty="0" smtClean="0"/>
              <a:t> консультации и чаты для оперативного взаимодействия.</a:t>
            </a:r>
          </a:p>
          <a:p>
            <a:endParaRPr lang="ru-RU" dirty="0"/>
          </a:p>
        </p:txBody>
      </p:sp>
      <p:pic>
        <p:nvPicPr>
          <p:cNvPr id="1026" name="Picture 2" descr="C:\Users\радуга\Desktop\МЕРОПРИЯТИЯ 2024-2025\фото РМО\1e563a5e-8745-4c27-964e-652ec6a8ef2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797" y="759930"/>
            <a:ext cx="335827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дуга\Desktop\МЕРОПРИЯТИЯ 2024-2025\фото РМО\1e7360b7-346a-4ca2-9989-f8564c6b33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79" y="3501008"/>
            <a:ext cx="3966913" cy="297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Эффективное математическое развитие дошкольников требует системной работы с семьями — только при единстве подходов детского сада и семьи формируются устойчивые математические представления.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Ключевые результаты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i="1" dirty="0" smtClean="0"/>
              <a:t>Для родителей:</a:t>
            </a:r>
            <a:endParaRPr lang="ru-RU" dirty="0" smtClean="0"/>
          </a:p>
          <a:p>
            <a:r>
              <a:rPr lang="ru-RU" dirty="0" smtClean="0"/>
              <a:t>рост компетентности в методах ФЭМП;</a:t>
            </a:r>
          </a:p>
          <a:p>
            <a:r>
              <a:rPr lang="ru-RU" dirty="0" smtClean="0"/>
              <a:t>осознание ценности игровой формы обучения;</a:t>
            </a:r>
          </a:p>
          <a:p>
            <a:r>
              <a:rPr lang="ru-RU" dirty="0" smtClean="0"/>
              <a:t>готовность использовать бытовые ситуации для развития математических навыков.</a:t>
            </a:r>
          </a:p>
          <a:p>
            <a:r>
              <a:rPr lang="ru-RU" b="1" dirty="0" smtClean="0"/>
              <a:t>Для детей:</a:t>
            </a:r>
            <a:endParaRPr lang="ru-RU" dirty="0" smtClean="0"/>
          </a:p>
          <a:p>
            <a:r>
              <a:rPr lang="ru-RU" dirty="0" smtClean="0"/>
              <a:t>закрепление знаний через семейные занятия;</a:t>
            </a:r>
          </a:p>
          <a:p>
            <a:r>
              <a:rPr lang="ru-RU" dirty="0" smtClean="0"/>
              <a:t>повышение интереса к математике благодаря совместным играм;</a:t>
            </a:r>
          </a:p>
          <a:p>
            <a:r>
              <a:rPr lang="ru-RU" dirty="0" smtClean="0"/>
              <a:t>улучшение показателей по программам ФЭМП.</a:t>
            </a:r>
          </a:p>
          <a:p>
            <a:r>
              <a:rPr lang="ru-RU" b="1" i="1" dirty="0" smtClean="0"/>
              <a:t>Для ДОО:</a:t>
            </a:r>
            <a:endParaRPr lang="ru-RU" dirty="0" smtClean="0"/>
          </a:p>
          <a:p>
            <a:r>
              <a:rPr lang="ru-RU" dirty="0" smtClean="0"/>
              <a:t>усиление доверия родителей к педагогам;</a:t>
            </a:r>
          </a:p>
          <a:p>
            <a:r>
              <a:rPr lang="ru-RU" dirty="0" smtClean="0"/>
              <a:t>снижение тревожности по поводу подготовки к школе;</a:t>
            </a:r>
          </a:p>
          <a:p>
            <a:r>
              <a:rPr lang="ru-RU" dirty="0" smtClean="0"/>
              <a:t>формирование сообщества заинтересованных семей.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Просвещение родителей по ФЭМП должно быть практико-ориентированным, системным и эмоционально позитивным. Только так удаётся достичь единства подходов семьи и ДОО, что критически важно для математического развития дошкольников.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Просвещение родителей по формированию элементарных математических представлений играет важную роль в развитии детей в детском саду. Совместная работа с семьей – важное условие правильного математического развития ребенка. Педагоги стремятся к тому, чтобы знания и умения, полученные детьми в детском саду, родители закрепляли дома.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Роль семьи в познавательном развитии детей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115328" cy="5330968"/>
          </a:xfrm>
        </p:spPr>
        <p:txBody>
          <a:bodyPr>
            <a:noAutofit/>
          </a:bodyPr>
          <a:lstStyle/>
          <a:p>
            <a:pPr fontAlgn="base"/>
            <a:r>
              <a:rPr lang="ru-RU" sz="1600" b="1" dirty="0" smtClean="0"/>
              <a:t>Создание обучающей среды</a:t>
            </a:r>
          </a:p>
          <a:p>
            <a:pPr fontAlgn="base"/>
            <a:r>
              <a:rPr lang="ru-RU" sz="1600" dirty="0" smtClean="0"/>
              <a:t>Семья поддерживает интерес к обучению, создавая позитивную атмосферу.</a:t>
            </a:r>
          </a:p>
          <a:p>
            <a:pPr fontAlgn="base"/>
            <a:r>
              <a:rPr lang="ru-RU" sz="1600" b="1" dirty="0" smtClean="0"/>
              <a:t>Развитие критического мышления</a:t>
            </a:r>
          </a:p>
          <a:p>
            <a:pPr fontAlgn="base"/>
            <a:r>
              <a:rPr lang="ru-RU" sz="1600" dirty="0" smtClean="0"/>
              <a:t>Беседы в семье способствуют аналитическому мышлению ребёнка.</a:t>
            </a:r>
          </a:p>
          <a:p>
            <a:pPr fontAlgn="base"/>
            <a:r>
              <a:rPr lang="ru-RU" sz="1600" b="1" dirty="0" smtClean="0"/>
              <a:t>Поддержка в обучении</a:t>
            </a:r>
          </a:p>
          <a:p>
            <a:pPr fontAlgn="base"/>
            <a:r>
              <a:rPr lang="ru-RU" sz="1600" dirty="0" smtClean="0"/>
              <a:t>Родители помогают детям справляться с трудностями в учёбе.</a:t>
            </a:r>
          </a:p>
          <a:p>
            <a:pPr fontAlgn="base"/>
            <a:r>
              <a:rPr lang="ru-RU" sz="1600" b="1" dirty="0" smtClean="0"/>
              <a:t>Формирование ценностей</a:t>
            </a:r>
          </a:p>
          <a:p>
            <a:pPr fontAlgn="base"/>
            <a:r>
              <a:rPr lang="ru-RU" sz="1600" dirty="0" smtClean="0"/>
              <a:t>Семейные ценности влияют на отношение ребёнка к знаниям.</a:t>
            </a:r>
          </a:p>
          <a:p>
            <a:pPr fontAlgn="base"/>
            <a:r>
              <a:rPr lang="ru-RU" sz="1600" b="1" dirty="0" smtClean="0"/>
              <a:t>Практические примеры взаимодействия с родителями</a:t>
            </a:r>
          </a:p>
          <a:p>
            <a:pPr fontAlgn="base"/>
            <a:r>
              <a:rPr lang="ru-RU" sz="1600" b="1" dirty="0" smtClean="0"/>
              <a:t>Организация родительских встреч</a:t>
            </a:r>
          </a:p>
          <a:p>
            <a:pPr fontAlgn="base"/>
            <a:r>
              <a:rPr lang="ru-RU" sz="1600" dirty="0" smtClean="0"/>
              <a:t>Регулярные встречи помогают укрепить доверие и понимание.</a:t>
            </a:r>
          </a:p>
          <a:p>
            <a:pPr fontAlgn="base"/>
            <a:r>
              <a:rPr lang="ru-RU" sz="1600" b="1" dirty="0" smtClean="0"/>
              <a:t>Использование цифровых платформ</a:t>
            </a:r>
          </a:p>
          <a:p>
            <a:pPr fontAlgn="base"/>
            <a:r>
              <a:rPr lang="ru-RU" sz="1600" dirty="0" err="1" smtClean="0"/>
              <a:t>Онлайн-инструменты</a:t>
            </a:r>
            <a:r>
              <a:rPr lang="ru-RU" sz="1600" dirty="0" smtClean="0"/>
              <a:t> упрощают обмен информацией и обратную связь.</a:t>
            </a:r>
          </a:p>
          <a:p>
            <a:pPr fontAlgn="base"/>
            <a:r>
              <a:rPr lang="ru-RU" sz="1600" b="1" dirty="0" smtClean="0"/>
              <a:t>Индивидуальные консультации</a:t>
            </a:r>
          </a:p>
          <a:p>
            <a:pPr fontAlgn="base"/>
            <a:r>
              <a:rPr lang="ru-RU" sz="1600" dirty="0" smtClean="0"/>
              <a:t>Персональные встречи позволяют обсуждать успехи и трудности ребёнка.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просвещения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повысить педагогическую компетентность в вопросах математического развития дошкольников;</a:t>
            </a:r>
          </a:p>
          <a:p>
            <a:pPr lvl="0"/>
            <a:r>
              <a:rPr lang="ru-RU" dirty="0" smtClean="0"/>
              <a:t>познакомить с возрастными нормами ФЭМП;</a:t>
            </a:r>
          </a:p>
          <a:p>
            <a:pPr lvl="0"/>
            <a:r>
              <a:rPr lang="ru-RU" dirty="0" smtClean="0"/>
              <a:t>обучить приёмам формирования математических представлений в повседневной жизни;</a:t>
            </a:r>
          </a:p>
          <a:p>
            <a:pPr lvl="0"/>
            <a:r>
              <a:rPr lang="ru-RU" dirty="0" smtClean="0"/>
              <a:t>мотивировать к совместной математической деятельности с ребёнком;</a:t>
            </a:r>
          </a:p>
          <a:p>
            <a:pPr lvl="0"/>
            <a:r>
              <a:rPr lang="ru-RU" dirty="0" smtClean="0"/>
              <a:t>выстроить партнёрское взаимодействие ДОО и семьи.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дошкольных образовательных организациях (ДОО) для формирования элементарных математических представлений (ФЭМП) у детей активно применяется комплекс форм взаимодействия с родителями. Их цель — повысить педагогическую компетентность семьи, обеспечить преемственность обучения дома и в детском саду, вовлечь родителей в образовательный процесс.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96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Формы работы с родителями: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4972056" cy="5330968"/>
          </a:xfrm>
        </p:spPr>
        <p:txBody>
          <a:bodyPr>
            <a:normAutofit/>
          </a:bodyPr>
          <a:lstStyle/>
          <a:p>
            <a:r>
              <a:rPr lang="ru-RU" b="1" dirty="0" smtClean="0"/>
              <a:t>Родительски собрания и конференции </a:t>
            </a:r>
            <a:r>
              <a:rPr lang="ru-RU" dirty="0" smtClean="0"/>
              <a:t>– формы взаимодействия дошкольного образовательного учреждения с семьями воспитанников.</a:t>
            </a:r>
          </a:p>
          <a:p>
            <a:r>
              <a:rPr lang="ru-RU" b="1" dirty="0" smtClean="0"/>
              <a:t>Цель</a:t>
            </a:r>
            <a:r>
              <a:rPr lang="ru-RU" dirty="0" smtClean="0"/>
              <a:t> –ознакомление родителей с задачами, содержанием и методами воспитания детей дошкольного возраста и просвещение, с целью привлечения их к образовательному процессу в ДОО.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643314"/>
            <a:ext cx="3286148" cy="2464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309211"/>
            <a:ext cx="3286148" cy="21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4114800" cy="568815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Индивидуальные и групповые консультации </a:t>
            </a:r>
            <a:r>
              <a:rPr lang="ru-RU" dirty="0" smtClean="0"/>
              <a:t>– формы психолого-педагогического  консультирования, которые могут быть направлены на работу с родителями, педагогами и детьми.</a:t>
            </a:r>
          </a:p>
          <a:p>
            <a:r>
              <a:rPr lang="ru-RU" b="1" dirty="0" smtClean="0"/>
              <a:t>Цель – </a:t>
            </a:r>
            <a:r>
              <a:rPr lang="ru-RU" dirty="0" smtClean="0"/>
              <a:t>повышение </a:t>
            </a:r>
            <a:r>
              <a:rPr lang="ru-RU" dirty="0" err="1" smtClean="0"/>
              <a:t>психолого</a:t>
            </a:r>
            <a:r>
              <a:rPr lang="ru-RU" dirty="0" smtClean="0"/>
              <a:t>–педагогической грамотности родителей по вопросам воспитания и обучения ребенка.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142984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Практико-ориентированные формы: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мастер классы для родителей по использованию дидактических игр и пособий;</a:t>
            </a:r>
          </a:p>
          <a:p>
            <a:pPr lvl="0"/>
            <a:r>
              <a:rPr lang="ru-RU" dirty="0"/>
              <a:t>изготовление дидактических материалов совместно с семьями (например, счётных палочек, геометрических мозаик);</a:t>
            </a:r>
          </a:p>
          <a:p>
            <a:pPr lvl="0"/>
            <a:r>
              <a:rPr lang="ru-RU" dirty="0"/>
              <a:t>математическая игротека — предоставление игр для домашнего использования;</a:t>
            </a:r>
          </a:p>
          <a:p>
            <a:pPr lvl="0"/>
            <a:r>
              <a:rPr lang="ru-RU" dirty="0"/>
              <a:t>выставки наглядных пособий с объяснением их образовательного потенциала.</a:t>
            </a:r>
          </a:p>
          <a:p>
            <a:r>
              <a:rPr lang="ru-RU" b="1" dirty="0">
                <a:solidFill>
                  <a:srgbClr val="FF0000"/>
                </a:solidFill>
              </a:rPr>
              <a:t>Принцип практико-ориентированного подхода — совместность: развитие ребёнка и обучение родителей проходят при их совместном участии в процессе.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Мастер-класс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746648" cy="48737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это форма работы, которая вовлекает родителей в образовательную деятельность</a:t>
            </a:r>
            <a:r>
              <a:rPr lang="ru-RU" dirty="0"/>
              <a:t>. На мастер-классе родители выступают не в роли пассивных наблюдателей, а становятся активными участниками, совместно с педагогом осваивают определённые формы обучения.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1357298"/>
            <a:ext cx="4036650" cy="302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214818"/>
            <a:ext cx="323849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148</TotalTime>
  <Words>674</Words>
  <Application>Microsoft Office PowerPoint</Application>
  <PresentationFormat>Экран (4:3)</PresentationFormat>
  <Paragraphs>71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Роль просвещения родителей (законных представителей) в дошкольной образовательной организации при формировании элементарных математических представлений и познавательной активности у детей дошкольного возраста. Рекомендуемые формы и темы просвещения. </vt:lpstr>
      <vt:lpstr>Презентация PowerPoint</vt:lpstr>
      <vt:lpstr>Роль семьи в познавательном развитии детей </vt:lpstr>
      <vt:lpstr>Задачи просвещения родителей</vt:lpstr>
      <vt:lpstr>Презентация PowerPoint</vt:lpstr>
      <vt:lpstr>Формы работы с родителями:   </vt:lpstr>
      <vt:lpstr>Презентация PowerPoint</vt:lpstr>
      <vt:lpstr>Практико-ориентированные формы: </vt:lpstr>
      <vt:lpstr>Мастер-класс</vt:lpstr>
      <vt:lpstr>Информационно просветительские средства:</vt:lpstr>
      <vt:lpstr>Совместные мероприятия: </vt:lpstr>
      <vt:lpstr>Диагностические методы</vt:lpstr>
      <vt:lpstr>Интерактивные форматы</vt:lpstr>
      <vt:lpstr>Презентация PowerPoint</vt:lpstr>
      <vt:lpstr>Ключевые результаты </vt:lpstr>
      <vt:lpstr>Вывод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по просвещению родителей (законных представителей) в дошкольной образовательной организации по познавательному развитию детей в семье.</dc:title>
  <dc:creator>Антон</dc:creator>
  <cp:lastModifiedBy>радуга</cp:lastModifiedBy>
  <cp:revision>12</cp:revision>
  <dcterms:created xsi:type="dcterms:W3CDTF">2025-12-21T04:10:31Z</dcterms:created>
  <dcterms:modified xsi:type="dcterms:W3CDTF">2026-02-05T07:23:13Z</dcterms:modified>
</cp:coreProperties>
</file>