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notesMasterIdLst>
    <p:notesMasterId r:id="rId18"/>
  </p:notesMasterIdLst>
  <p:sldIdLst>
    <p:sldId id="256" r:id="rId2"/>
    <p:sldId id="270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71" r:id="rId13"/>
    <p:sldId id="273" r:id="rId14"/>
    <p:sldId id="267" r:id="rId15"/>
    <p:sldId id="269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9BBB5A-C093-44B2-BD8E-61068714BD97}">
          <p14:sldIdLst>
            <p14:sldId id="256"/>
            <p14:sldId id="270"/>
            <p14:sldId id="258"/>
            <p14:sldId id="259"/>
            <p14:sldId id="260"/>
            <p14:sldId id="274"/>
            <p14:sldId id="261"/>
            <p14:sldId id="262"/>
            <p14:sldId id="263"/>
            <p14:sldId id="264"/>
            <p14:sldId id="265"/>
            <p14:sldId id="271"/>
            <p14:sldId id="273"/>
            <p14:sldId id="267"/>
            <p14:sldId id="269"/>
          </p14:sldIdLst>
        </p14:section>
        <p14:section name="Раздел без заголовка" id="{D10D2874-A9BB-493E-9770-A6816407CD19}">
          <p14:sldIdLst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3B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Relationship Id="rId4" Type="http://schemas.openxmlformats.org/officeDocument/2006/relationships/image" Target="../media/image3.jpeg"/></Relationships>
</file>

<file path=ppt/diagrams/_rels/drawing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Relationship Id="rId4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14ECC2-A00D-4EE6-83E2-566D490B4D3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C88C76-0628-4F4D-AF5C-CEEA0D93E826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763044C2-BE20-4201-8278-33A52428E02A}" type="parTrans" cxnId="{E17B2F75-E495-455C-BFE2-82189A606778}">
      <dgm:prSet/>
      <dgm:spPr/>
      <dgm:t>
        <a:bodyPr/>
        <a:lstStyle/>
        <a:p>
          <a:endParaRPr lang="ru-RU"/>
        </a:p>
      </dgm:t>
    </dgm:pt>
    <dgm:pt modelId="{B2E2F9C0-1746-4CA4-8C4E-90C8C1AF7D8C}" type="sibTrans" cxnId="{E17B2F75-E495-455C-BFE2-82189A606778}">
      <dgm:prSet/>
      <dgm:spPr/>
      <dgm:t>
        <a:bodyPr/>
        <a:lstStyle/>
        <a:p>
          <a:endParaRPr lang="ru-RU"/>
        </a:p>
      </dgm:t>
    </dgm:pt>
    <dgm:pt modelId="{7DCC9082-AF21-4896-A37D-05662B156912}">
      <dgm:prSet phldrT="[Текст]" custT="1"/>
      <dgm:spPr/>
      <dgm:t>
        <a:bodyPr/>
        <a:lstStyle/>
        <a:p>
          <a:r>
            <a:rPr lang="ru-RU" sz="2800" dirty="0" smtClean="0"/>
            <a:t>Формирование математических представлений</a:t>
          </a:r>
          <a:endParaRPr lang="ru-RU" sz="2800" dirty="0"/>
        </a:p>
      </dgm:t>
    </dgm:pt>
    <dgm:pt modelId="{2E8F0AF4-A91B-4681-B745-3E3CACD44D41}" type="parTrans" cxnId="{C3387CD8-43A5-49BF-B1EA-E9320F788BC6}">
      <dgm:prSet/>
      <dgm:spPr/>
      <dgm:t>
        <a:bodyPr/>
        <a:lstStyle/>
        <a:p>
          <a:endParaRPr lang="ru-RU"/>
        </a:p>
      </dgm:t>
    </dgm:pt>
    <dgm:pt modelId="{9A43BEFB-C353-4432-AD9A-147C7B1B8EBB}" type="sibTrans" cxnId="{C3387CD8-43A5-49BF-B1EA-E9320F788BC6}">
      <dgm:prSet/>
      <dgm:spPr/>
      <dgm:t>
        <a:bodyPr/>
        <a:lstStyle/>
        <a:p>
          <a:endParaRPr lang="ru-RU"/>
        </a:p>
      </dgm:t>
    </dgm:pt>
    <dgm:pt modelId="{DB2B130E-5178-4CA8-8919-8BF4B929C3D3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1833D08B-96B8-4F9D-B207-922F0EAACC4E}" type="parTrans" cxnId="{1EC44398-A3B0-4B2D-9AEC-9C85EAA342CB}">
      <dgm:prSet/>
      <dgm:spPr/>
      <dgm:t>
        <a:bodyPr/>
        <a:lstStyle/>
        <a:p>
          <a:endParaRPr lang="ru-RU"/>
        </a:p>
      </dgm:t>
    </dgm:pt>
    <dgm:pt modelId="{55B3937B-AE61-4845-8143-01D0A4BD96D2}" type="sibTrans" cxnId="{1EC44398-A3B0-4B2D-9AEC-9C85EAA342CB}">
      <dgm:prSet/>
      <dgm:spPr/>
      <dgm:t>
        <a:bodyPr/>
        <a:lstStyle/>
        <a:p>
          <a:endParaRPr lang="ru-RU"/>
        </a:p>
      </dgm:t>
    </dgm:pt>
    <dgm:pt modelId="{64048EAE-10C3-4553-9E16-03C6BF6EE32B}">
      <dgm:prSet phldrT="[Текст]" custT="1"/>
      <dgm:spPr/>
      <dgm:t>
        <a:bodyPr/>
        <a:lstStyle/>
        <a:p>
          <a:r>
            <a:rPr lang="ru-RU" sz="3200" dirty="0" smtClean="0"/>
            <a:t>Развитие самостоятельности</a:t>
          </a:r>
          <a:endParaRPr lang="ru-RU" sz="3200" dirty="0"/>
        </a:p>
      </dgm:t>
    </dgm:pt>
    <dgm:pt modelId="{9F40FFFD-1560-434C-A7AB-0F2B7DD8E4AA}" type="parTrans" cxnId="{DEC1E031-7F2F-4B4E-98CD-B3A5D3A6CA0F}">
      <dgm:prSet/>
      <dgm:spPr/>
      <dgm:t>
        <a:bodyPr/>
        <a:lstStyle/>
        <a:p>
          <a:endParaRPr lang="ru-RU"/>
        </a:p>
      </dgm:t>
    </dgm:pt>
    <dgm:pt modelId="{0D76B966-E62D-44C4-9C8C-8ACC091E83C3}" type="sibTrans" cxnId="{DEC1E031-7F2F-4B4E-98CD-B3A5D3A6CA0F}">
      <dgm:prSet/>
      <dgm:spPr/>
      <dgm:t>
        <a:bodyPr/>
        <a:lstStyle/>
        <a:p>
          <a:endParaRPr lang="ru-RU"/>
        </a:p>
      </dgm:t>
    </dgm:pt>
    <dgm:pt modelId="{12A7924A-BD74-47DA-89D4-76A8FAA1426D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E2985436-B206-4454-B429-ACDE235DF4CB}" type="parTrans" cxnId="{2D803BE3-64FA-456A-8828-948D4536D37F}">
      <dgm:prSet/>
      <dgm:spPr/>
      <dgm:t>
        <a:bodyPr/>
        <a:lstStyle/>
        <a:p>
          <a:endParaRPr lang="ru-RU"/>
        </a:p>
      </dgm:t>
    </dgm:pt>
    <dgm:pt modelId="{62B61DC6-CD27-422B-8E84-5A9FD78F4DC2}" type="sibTrans" cxnId="{2D803BE3-64FA-456A-8828-948D4536D37F}">
      <dgm:prSet/>
      <dgm:spPr/>
      <dgm:t>
        <a:bodyPr/>
        <a:lstStyle/>
        <a:p>
          <a:endParaRPr lang="ru-RU"/>
        </a:p>
      </dgm:t>
    </dgm:pt>
    <dgm:pt modelId="{CD2852A6-AB6F-4355-AC5A-798125E2DE8D}">
      <dgm:prSet phldrT="[Текст]" custT="1"/>
      <dgm:spPr/>
      <dgm:t>
        <a:bodyPr/>
        <a:lstStyle/>
        <a:p>
          <a:r>
            <a:rPr lang="ru-RU" sz="3200" dirty="0" smtClean="0"/>
            <a:t>Стимулирование инициативности</a:t>
          </a:r>
          <a:endParaRPr lang="ru-RU" sz="3200" dirty="0"/>
        </a:p>
      </dgm:t>
    </dgm:pt>
    <dgm:pt modelId="{4237213D-D637-40AA-AFA4-561BCD06D2F2}" type="parTrans" cxnId="{30C3E5BA-AF7E-42B7-BDD3-9B9FB0FBF1BF}">
      <dgm:prSet/>
      <dgm:spPr/>
      <dgm:t>
        <a:bodyPr/>
        <a:lstStyle/>
        <a:p>
          <a:endParaRPr lang="ru-RU"/>
        </a:p>
      </dgm:t>
    </dgm:pt>
    <dgm:pt modelId="{80B22314-BEA7-4474-AD5A-26F0D733C263}" type="sibTrans" cxnId="{30C3E5BA-AF7E-42B7-BDD3-9B9FB0FBF1BF}">
      <dgm:prSet/>
      <dgm:spPr/>
      <dgm:t>
        <a:bodyPr/>
        <a:lstStyle/>
        <a:p>
          <a:endParaRPr lang="ru-RU"/>
        </a:p>
      </dgm:t>
    </dgm:pt>
    <dgm:pt modelId="{9763F45C-E7CF-417C-90F9-8130EC8B08D4}" type="pres">
      <dgm:prSet presAssocID="{EF14ECC2-A00D-4EE6-83E2-566D490B4D3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2C555A-AE8B-47E9-B0A8-A32B56D6F065}" type="pres">
      <dgm:prSet presAssocID="{03C88C76-0628-4F4D-AF5C-CEEA0D93E826}" presName="composite" presStyleCnt="0"/>
      <dgm:spPr/>
    </dgm:pt>
    <dgm:pt modelId="{930F55F9-397D-446B-89A6-D8EE7DCD32C6}" type="pres">
      <dgm:prSet presAssocID="{03C88C76-0628-4F4D-AF5C-CEEA0D93E82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FC1B0-2D5B-4B9D-8956-425DAFD407B6}" type="pres">
      <dgm:prSet presAssocID="{03C88C76-0628-4F4D-AF5C-CEEA0D93E82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F6061-EBFF-43CF-ADD2-53FA31D23C3E}" type="pres">
      <dgm:prSet presAssocID="{B2E2F9C0-1746-4CA4-8C4E-90C8C1AF7D8C}" presName="sp" presStyleCnt="0"/>
      <dgm:spPr/>
    </dgm:pt>
    <dgm:pt modelId="{F637A46E-AC03-45CC-A5CA-BC65584955B8}" type="pres">
      <dgm:prSet presAssocID="{DB2B130E-5178-4CA8-8919-8BF4B929C3D3}" presName="composite" presStyleCnt="0"/>
      <dgm:spPr/>
    </dgm:pt>
    <dgm:pt modelId="{F09C47F3-B2BF-4FCF-A60A-A8782BE96731}" type="pres">
      <dgm:prSet presAssocID="{DB2B130E-5178-4CA8-8919-8BF4B929C3D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102E4-7AA1-4B9F-9F45-8E52054B69B4}" type="pres">
      <dgm:prSet presAssocID="{DB2B130E-5178-4CA8-8919-8BF4B929C3D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25B49-D798-4DF3-818E-94C822E6652C}" type="pres">
      <dgm:prSet presAssocID="{55B3937B-AE61-4845-8143-01D0A4BD96D2}" presName="sp" presStyleCnt="0"/>
      <dgm:spPr/>
    </dgm:pt>
    <dgm:pt modelId="{CF532398-8157-4B05-BA8D-16B107EA3E0F}" type="pres">
      <dgm:prSet presAssocID="{12A7924A-BD74-47DA-89D4-76A8FAA1426D}" presName="composite" presStyleCnt="0"/>
      <dgm:spPr/>
    </dgm:pt>
    <dgm:pt modelId="{1134528B-3BD6-40BA-9178-46DB8F43AACB}" type="pres">
      <dgm:prSet presAssocID="{12A7924A-BD74-47DA-89D4-76A8FAA1426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B6DE2-E8E4-4FE4-A9DD-4CA07B7B3AFF}" type="pres">
      <dgm:prSet presAssocID="{12A7924A-BD74-47DA-89D4-76A8FAA1426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803BE3-64FA-456A-8828-948D4536D37F}" srcId="{EF14ECC2-A00D-4EE6-83E2-566D490B4D3C}" destId="{12A7924A-BD74-47DA-89D4-76A8FAA1426D}" srcOrd="2" destOrd="0" parTransId="{E2985436-B206-4454-B429-ACDE235DF4CB}" sibTransId="{62B61DC6-CD27-422B-8E84-5A9FD78F4DC2}"/>
    <dgm:cxn modelId="{1EC44398-A3B0-4B2D-9AEC-9C85EAA342CB}" srcId="{EF14ECC2-A00D-4EE6-83E2-566D490B4D3C}" destId="{DB2B130E-5178-4CA8-8919-8BF4B929C3D3}" srcOrd="1" destOrd="0" parTransId="{1833D08B-96B8-4F9D-B207-922F0EAACC4E}" sibTransId="{55B3937B-AE61-4845-8143-01D0A4BD96D2}"/>
    <dgm:cxn modelId="{E17B2F75-E495-455C-BFE2-82189A606778}" srcId="{EF14ECC2-A00D-4EE6-83E2-566D490B4D3C}" destId="{03C88C76-0628-4F4D-AF5C-CEEA0D93E826}" srcOrd="0" destOrd="0" parTransId="{763044C2-BE20-4201-8278-33A52428E02A}" sibTransId="{B2E2F9C0-1746-4CA4-8C4E-90C8C1AF7D8C}"/>
    <dgm:cxn modelId="{20B7F9C8-3C51-4D57-99E5-88886CDFCF62}" type="presOf" srcId="{CD2852A6-AB6F-4355-AC5A-798125E2DE8D}" destId="{FB0B6DE2-E8E4-4FE4-A9DD-4CA07B7B3AFF}" srcOrd="0" destOrd="0" presId="urn:microsoft.com/office/officeart/2005/8/layout/chevron2"/>
    <dgm:cxn modelId="{677ED496-BB50-4582-B4CE-EAAF0AEC1055}" type="presOf" srcId="{12A7924A-BD74-47DA-89D4-76A8FAA1426D}" destId="{1134528B-3BD6-40BA-9178-46DB8F43AACB}" srcOrd="0" destOrd="0" presId="urn:microsoft.com/office/officeart/2005/8/layout/chevron2"/>
    <dgm:cxn modelId="{0E623862-189C-4313-BDF2-A26F134F2920}" type="presOf" srcId="{EF14ECC2-A00D-4EE6-83E2-566D490B4D3C}" destId="{9763F45C-E7CF-417C-90F9-8130EC8B08D4}" srcOrd="0" destOrd="0" presId="urn:microsoft.com/office/officeart/2005/8/layout/chevron2"/>
    <dgm:cxn modelId="{C3387CD8-43A5-49BF-B1EA-E9320F788BC6}" srcId="{03C88C76-0628-4F4D-AF5C-CEEA0D93E826}" destId="{7DCC9082-AF21-4896-A37D-05662B156912}" srcOrd="0" destOrd="0" parTransId="{2E8F0AF4-A91B-4681-B745-3E3CACD44D41}" sibTransId="{9A43BEFB-C353-4432-AD9A-147C7B1B8EBB}"/>
    <dgm:cxn modelId="{2EE214C9-AF04-40FE-8861-48B3684CEA8E}" type="presOf" srcId="{DB2B130E-5178-4CA8-8919-8BF4B929C3D3}" destId="{F09C47F3-B2BF-4FCF-A60A-A8782BE96731}" srcOrd="0" destOrd="0" presId="urn:microsoft.com/office/officeart/2005/8/layout/chevron2"/>
    <dgm:cxn modelId="{262ABC5D-0484-4727-BB2D-373455828049}" type="presOf" srcId="{64048EAE-10C3-4553-9E16-03C6BF6EE32B}" destId="{226102E4-7AA1-4B9F-9F45-8E52054B69B4}" srcOrd="0" destOrd="0" presId="urn:microsoft.com/office/officeart/2005/8/layout/chevron2"/>
    <dgm:cxn modelId="{DEC1E031-7F2F-4B4E-98CD-B3A5D3A6CA0F}" srcId="{DB2B130E-5178-4CA8-8919-8BF4B929C3D3}" destId="{64048EAE-10C3-4553-9E16-03C6BF6EE32B}" srcOrd="0" destOrd="0" parTransId="{9F40FFFD-1560-434C-A7AB-0F2B7DD8E4AA}" sibTransId="{0D76B966-E62D-44C4-9C8C-8ACC091E83C3}"/>
    <dgm:cxn modelId="{024952FA-46E7-4DB9-B1AD-0F7ED245F707}" type="presOf" srcId="{7DCC9082-AF21-4896-A37D-05662B156912}" destId="{240FC1B0-2D5B-4B9D-8956-425DAFD407B6}" srcOrd="0" destOrd="0" presId="urn:microsoft.com/office/officeart/2005/8/layout/chevron2"/>
    <dgm:cxn modelId="{35E09465-4AB9-4ED4-8F93-F8D56EFE602E}" type="presOf" srcId="{03C88C76-0628-4F4D-AF5C-CEEA0D93E826}" destId="{930F55F9-397D-446B-89A6-D8EE7DCD32C6}" srcOrd="0" destOrd="0" presId="urn:microsoft.com/office/officeart/2005/8/layout/chevron2"/>
    <dgm:cxn modelId="{30C3E5BA-AF7E-42B7-BDD3-9B9FB0FBF1BF}" srcId="{12A7924A-BD74-47DA-89D4-76A8FAA1426D}" destId="{CD2852A6-AB6F-4355-AC5A-798125E2DE8D}" srcOrd="0" destOrd="0" parTransId="{4237213D-D637-40AA-AFA4-561BCD06D2F2}" sibTransId="{80B22314-BEA7-4474-AD5A-26F0D733C263}"/>
    <dgm:cxn modelId="{0B0F422A-6B45-40CA-AF40-F9E2F2F23CC8}" type="presParOf" srcId="{9763F45C-E7CF-417C-90F9-8130EC8B08D4}" destId="{462C555A-AE8B-47E9-B0A8-A32B56D6F065}" srcOrd="0" destOrd="0" presId="urn:microsoft.com/office/officeart/2005/8/layout/chevron2"/>
    <dgm:cxn modelId="{9E1F5C93-12FA-4DE1-A0AF-397A412F5E05}" type="presParOf" srcId="{462C555A-AE8B-47E9-B0A8-A32B56D6F065}" destId="{930F55F9-397D-446B-89A6-D8EE7DCD32C6}" srcOrd="0" destOrd="0" presId="urn:microsoft.com/office/officeart/2005/8/layout/chevron2"/>
    <dgm:cxn modelId="{B282732C-23FE-4ACA-BAA5-63BCB7E51530}" type="presParOf" srcId="{462C555A-AE8B-47E9-B0A8-A32B56D6F065}" destId="{240FC1B0-2D5B-4B9D-8956-425DAFD407B6}" srcOrd="1" destOrd="0" presId="urn:microsoft.com/office/officeart/2005/8/layout/chevron2"/>
    <dgm:cxn modelId="{DABBFFE2-9BD9-468E-AE15-BE7102273DA8}" type="presParOf" srcId="{9763F45C-E7CF-417C-90F9-8130EC8B08D4}" destId="{352F6061-EBFF-43CF-ADD2-53FA31D23C3E}" srcOrd="1" destOrd="0" presId="urn:microsoft.com/office/officeart/2005/8/layout/chevron2"/>
    <dgm:cxn modelId="{ADF77B07-8E2B-4FAD-AB74-BC1992D76977}" type="presParOf" srcId="{9763F45C-E7CF-417C-90F9-8130EC8B08D4}" destId="{F637A46E-AC03-45CC-A5CA-BC65584955B8}" srcOrd="2" destOrd="0" presId="urn:microsoft.com/office/officeart/2005/8/layout/chevron2"/>
    <dgm:cxn modelId="{8D658A50-AA93-4278-BE8E-2A6BDBBCA9E9}" type="presParOf" srcId="{F637A46E-AC03-45CC-A5CA-BC65584955B8}" destId="{F09C47F3-B2BF-4FCF-A60A-A8782BE96731}" srcOrd="0" destOrd="0" presId="urn:microsoft.com/office/officeart/2005/8/layout/chevron2"/>
    <dgm:cxn modelId="{5D516553-E509-43BA-BEE8-A64982659700}" type="presParOf" srcId="{F637A46E-AC03-45CC-A5CA-BC65584955B8}" destId="{226102E4-7AA1-4B9F-9F45-8E52054B69B4}" srcOrd="1" destOrd="0" presId="urn:microsoft.com/office/officeart/2005/8/layout/chevron2"/>
    <dgm:cxn modelId="{A99C9E99-0FBD-4C66-8F8A-A9AD18D9BC9F}" type="presParOf" srcId="{9763F45C-E7CF-417C-90F9-8130EC8B08D4}" destId="{73525B49-D798-4DF3-818E-94C822E6652C}" srcOrd="3" destOrd="0" presId="urn:microsoft.com/office/officeart/2005/8/layout/chevron2"/>
    <dgm:cxn modelId="{290BF841-A1F7-4174-89C1-4E3CA7CB42FC}" type="presParOf" srcId="{9763F45C-E7CF-417C-90F9-8130EC8B08D4}" destId="{CF532398-8157-4B05-BA8D-16B107EA3E0F}" srcOrd="4" destOrd="0" presId="urn:microsoft.com/office/officeart/2005/8/layout/chevron2"/>
    <dgm:cxn modelId="{88EEA2A8-BD14-4109-94BA-5452237D44D3}" type="presParOf" srcId="{CF532398-8157-4B05-BA8D-16B107EA3E0F}" destId="{1134528B-3BD6-40BA-9178-46DB8F43AACB}" srcOrd="0" destOrd="0" presId="urn:microsoft.com/office/officeart/2005/8/layout/chevron2"/>
    <dgm:cxn modelId="{02A9D7BB-7C6B-439E-B46B-B333C17A828C}" type="presParOf" srcId="{CF532398-8157-4B05-BA8D-16B107EA3E0F}" destId="{FB0B6DE2-E8E4-4FE4-A9DD-4CA07B7B3AF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C76F92-4685-4BDD-8F48-B3A512DC049D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A74B4D4A-965C-4933-AF10-468724681EDA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Связь знаний с реальностью</a:t>
          </a:r>
        </a:p>
        <a:p>
          <a:r>
            <a:rPr lang="ru-RU" sz="1600" dirty="0" smtClean="0">
              <a:solidFill>
                <a:schemeClr val="tx1"/>
              </a:solidFill>
            </a:rPr>
            <a:t>Интеграция преодолевает раздробленность знаний, позволяя детям видеть, что математика – инструмент для решения реальных задач, а не набор изолированных понятий.</a:t>
          </a:r>
          <a:endParaRPr lang="ru-RU" sz="1600" dirty="0">
            <a:solidFill>
              <a:schemeClr val="tx1"/>
            </a:solidFill>
          </a:endParaRPr>
        </a:p>
      </dgm:t>
    </dgm:pt>
    <dgm:pt modelId="{2F75E75F-C0FD-4535-A022-1B9628340BED}" type="parTrans" cxnId="{3F99B6B2-BAB9-48BA-BC96-F932552B7B69}">
      <dgm:prSet/>
      <dgm:spPr/>
      <dgm:t>
        <a:bodyPr/>
        <a:lstStyle/>
        <a:p>
          <a:endParaRPr lang="ru-RU"/>
        </a:p>
      </dgm:t>
    </dgm:pt>
    <dgm:pt modelId="{FE66DA51-E9CD-4073-B767-F84E4735742D}" type="sibTrans" cxnId="{3F99B6B2-BAB9-48BA-BC96-F932552B7B69}">
      <dgm:prSet/>
      <dgm:spPr/>
      <dgm:t>
        <a:bodyPr/>
        <a:lstStyle/>
        <a:p>
          <a:endParaRPr lang="ru-RU"/>
        </a:p>
      </dgm:t>
    </dgm:pt>
    <dgm:pt modelId="{BE16A9DA-1EC4-422E-9189-7CA10AA6F3AC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Мотивация через творчество и игру</a:t>
          </a:r>
        </a:p>
        <a:p>
          <a:r>
            <a:rPr lang="ru-RU" sz="1600" dirty="0" smtClean="0">
              <a:solidFill>
                <a:schemeClr val="tx1"/>
              </a:solidFill>
            </a:rPr>
            <a:t>Объединяя математику с разнообразными видами деятельности, мы повышаем мотивацию и познавательный интерес детей, превращая обучение в увлекательный процесс исследований и открытий.</a:t>
          </a:r>
          <a:endParaRPr lang="ru-RU" sz="1600" dirty="0">
            <a:solidFill>
              <a:schemeClr val="tx1"/>
            </a:solidFill>
          </a:endParaRPr>
        </a:p>
      </dgm:t>
    </dgm:pt>
    <dgm:pt modelId="{0EAE875F-21FE-4264-9714-646CF150924B}" type="parTrans" cxnId="{074BF24A-70B4-4D78-B7A8-BB5C6B410172}">
      <dgm:prSet/>
      <dgm:spPr/>
      <dgm:t>
        <a:bodyPr/>
        <a:lstStyle/>
        <a:p>
          <a:endParaRPr lang="ru-RU"/>
        </a:p>
      </dgm:t>
    </dgm:pt>
    <dgm:pt modelId="{E731EF26-90BE-4781-8367-85AA23655BBF}" type="sibTrans" cxnId="{074BF24A-70B4-4D78-B7A8-BB5C6B410172}">
      <dgm:prSet/>
      <dgm:spPr/>
      <dgm:t>
        <a:bodyPr/>
        <a:lstStyle/>
        <a:p>
          <a:endParaRPr lang="ru-RU"/>
        </a:p>
      </dgm:t>
    </dgm:pt>
    <dgm:pt modelId="{911EC6E6-AD07-4DBC-979F-99F92DAAA49C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600" dirty="0" smtClean="0"/>
            <a:t> </a:t>
          </a:r>
          <a:r>
            <a:rPr lang="ru-RU" sz="1600" dirty="0" smtClean="0">
              <a:solidFill>
                <a:schemeClr val="tx1"/>
              </a:solidFill>
            </a:rPr>
            <a:t>Создание деятельностной среды</a:t>
          </a:r>
        </a:p>
        <a:p>
          <a:r>
            <a:rPr lang="ru-RU" sz="1600" dirty="0" smtClean="0">
              <a:solidFill>
                <a:schemeClr val="tx1"/>
              </a:solidFill>
            </a:rPr>
            <a:t>Среда, где дети решают практические задачи самостоятельно, формируют мышление, инициативность и способствуют комплексному развитию математических понятий</a:t>
          </a:r>
        </a:p>
      </dgm:t>
    </dgm:pt>
    <dgm:pt modelId="{F5F9B2E4-C97A-4D9C-AFBF-B84FA1A4C254}" type="parTrans" cxnId="{F5814658-3361-4120-87D5-AE6DDBE289DA}">
      <dgm:prSet/>
      <dgm:spPr/>
      <dgm:t>
        <a:bodyPr/>
        <a:lstStyle/>
        <a:p>
          <a:endParaRPr lang="ru-RU"/>
        </a:p>
      </dgm:t>
    </dgm:pt>
    <dgm:pt modelId="{EA6D4C36-2074-493B-8E63-2419D014E8A1}" type="sibTrans" cxnId="{F5814658-3361-4120-87D5-AE6DDBE289DA}">
      <dgm:prSet/>
      <dgm:spPr/>
      <dgm:t>
        <a:bodyPr/>
        <a:lstStyle/>
        <a:p>
          <a:endParaRPr lang="ru-RU"/>
        </a:p>
      </dgm:t>
    </dgm:pt>
    <dgm:pt modelId="{15E7516F-5809-4C7E-A0B9-611F44A01E87}" type="pres">
      <dgm:prSet presAssocID="{01C76F92-4685-4BDD-8F48-B3A512DC049D}" presName="Name0" presStyleCnt="0">
        <dgm:presLayoutVars>
          <dgm:dir/>
          <dgm:resizeHandles val="exact"/>
        </dgm:presLayoutVars>
      </dgm:prSet>
      <dgm:spPr/>
    </dgm:pt>
    <dgm:pt modelId="{2298A048-B319-4D87-8B6E-0F442823ADC7}" type="pres">
      <dgm:prSet presAssocID="{01C76F92-4685-4BDD-8F48-B3A512DC049D}" presName="bkgdShp" presStyleLbl="alignAccFollowNode1" presStyleIdx="0" presStyleCnt="1"/>
      <dgm:spPr/>
    </dgm:pt>
    <dgm:pt modelId="{5DC7B2C0-7696-4B4C-A920-1FB73AD67D61}" type="pres">
      <dgm:prSet presAssocID="{01C76F92-4685-4BDD-8F48-B3A512DC049D}" presName="linComp" presStyleCnt="0"/>
      <dgm:spPr/>
    </dgm:pt>
    <dgm:pt modelId="{6F187211-AE85-477B-8CA2-15CD6607F233}" type="pres">
      <dgm:prSet presAssocID="{A74B4D4A-965C-4933-AF10-468724681EDA}" presName="compNode" presStyleCnt="0"/>
      <dgm:spPr/>
    </dgm:pt>
    <dgm:pt modelId="{97C42EF0-3975-4004-A346-785A8FED209F}" type="pres">
      <dgm:prSet presAssocID="{A74B4D4A-965C-4933-AF10-468724681ED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B4191-626A-4C1E-8C71-F753007DA81A}" type="pres">
      <dgm:prSet presAssocID="{A74B4D4A-965C-4933-AF10-468724681EDA}" presName="invisiNode" presStyleLbl="node1" presStyleIdx="0" presStyleCnt="3"/>
      <dgm:spPr/>
    </dgm:pt>
    <dgm:pt modelId="{29704A72-3A02-40AB-82C2-39683C6EA16D}" type="pres">
      <dgm:prSet presAssocID="{A74B4D4A-965C-4933-AF10-468724681EDA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34E1EE03-5DD4-4FF6-98CA-2F913222143C}" type="pres">
      <dgm:prSet presAssocID="{FE66DA51-E9CD-4073-B767-F84E4735742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59A5D19-0331-418A-BBFA-EBE39BF0AFBA}" type="pres">
      <dgm:prSet presAssocID="{BE16A9DA-1EC4-422E-9189-7CA10AA6F3AC}" presName="compNode" presStyleCnt="0"/>
      <dgm:spPr/>
    </dgm:pt>
    <dgm:pt modelId="{FB3A690B-6088-4ABE-8C70-C9D4953AA108}" type="pres">
      <dgm:prSet presAssocID="{BE16A9DA-1EC4-422E-9189-7CA10AA6F3A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5BFEC-415E-46C3-9C74-E3F345B63FC6}" type="pres">
      <dgm:prSet presAssocID="{BE16A9DA-1EC4-422E-9189-7CA10AA6F3AC}" presName="invisiNode" presStyleLbl="node1" presStyleIdx="1" presStyleCnt="3"/>
      <dgm:spPr/>
    </dgm:pt>
    <dgm:pt modelId="{F8DAE40A-1E97-4659-913F-0E809CC17E47}" type="pres">
      <dgm:prSet presAssocID="{BE16A9DA-1EC4-422E-9189-7CA10AA6F3AC}" presName="imagNode" presStyleLbl="fgImgPlace1" presStyleIdx="1" presStyleCnt="3" custScaleX="108532" custScaleY="98387"/>
      <dgm:spPr>
        <a:blipFill>
          <a:blip xmlns:r="http://schemas.openxmlformats.org/officeDocument/2006/relationships"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C7FBC207-DA1E-4BF6-8FD6-66A0F25E8F46}" type="pres">
      <dgm:prSet presAssocID="{E731EF26-90BE-4781-8367-85AA23655BB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C08FE08-5CCD-4272-B9FF-2B40D17CC974}" type="pres">
      <dgm:prSet presAssocID="{911EC6E6-AD07-4DBC-979F-99F92DAAA49C}" presName="compNode" presStyleCnt="0"/>
      <dgm:spPr/>
    </dgm:pt>
    <dgm:pt modelId="{0A2E5F99-CA55-4B42-9B6B-3E8C7F18E2D0}" type="pres">
      <dgm:prSet presAssocID="{911EC6E6-AD07-4DBC-979F-99F92DAAA49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913D9-6E40-4592-8F8C-E9939AF2A39C}" type="pres">
      <dgm:prSet presAssocID="{911EC6E6-AD07-4DBC-979F-99F92DAAA49C}" presName="invisiNode" presStyleLbl="node1" presStyleIdx="2" presStyleCnt="3"/>
      <dgm:spPr/>
    </dgm:pt>
    <dgm:pt modelId="{25C15B7E-8494-46A0-B16D-8999B62D1FCF}" type="pres">
      <dgm:prSet presAssocID="{911EC6E6-AD07-4DBC-979F-99F92DAAA49C}" presName="imagNode" presStyleLbl="fgImgPlace1" presStyleIdx="2" presStyleCnt="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</dgm:pt>
  </dgm:ptLst>
  <dgm:cxnLst>
    <dgm:cxn modelId="{1F2E1AA3-326F-4408-8C20-074FEBC85630}" type="presOf" srcId="{BE16A9DA-1EC4-422E-9189-7CA10AA6F3AC}" destId="{FB3A690B-6088-4ABE-8C70-C9D4953AA108}" srcOrd="0" destOrd="0" presId="urn:microsoft.com/office/officeart/2005/8/layout/pList2"/>
    <dgm:cxn modelId="{074BF24A-70B4-4D78-B7A8-BB5C6B410172}" srcId="{01C76F92-4685-4BDD-8F48-B3A512DC049D}" destId="{BE16A9DA-1EC4-422E-9189-7CA10AA6F3AC}" srcOrd="1" destOrd="0" parTransId="{0EAE875F-21FE-4264-9714-646CF150924B}" sibTransId="{E731EF26-90BE-4781-8367-85AA23655BBF}"/>
    <dgm:cxn modelId="{3F99B6B2-BAB9-48BA-BC96-F932552B7B69}" srcId="{01C76F92-4685-4BDD-8F48-B3A512DC049D}" destId="{A74B4D4A-965C-4933-AF10-468724681EDA}" srcOrd="0" destOrd="0" parTransId="{2F75E75F-C0FD-4535-A022-1B9628340BED}" sibTransId="{FE66DA51-E9CD-4073-B767-F84E4735742D}"/>
    <dgm:cxn modelId="{F5814658-3361-4120-87D5-AE6DDBE289DA}" srcId="{01C76F92-4685-4BDD-8F48-B3A512DC049D}" destId="{911EC6E6-AD07-4DBC-979F-99F92DAAA49C}" srcOrd="2" destOrd="0" parTransId="{F5F9B2E4-C97A-4D9C-AFBF-B84FA1A4C254}" sibTransId="{EA6D4C36-2074-493B-8E63-2419D014E8A1}"/>
    <dgm:cxn modelId="{7EE4C87E-6CDF-4849-A53C-70C9DF5E6584}" type="presOf" srcId="{A74B4D4A-965C-4933-AF10-468724681EDA}" destId="{97C42EF0-3975-4004-A346-785A8FED209F}" srcOrd="0" destOrd="0" presId="urn:microsoft.com/office/officeart/2005/8/layout/pList2"/>
    <dgm:cxn modelId="{CD0BFA8D-3CBE-43A5-BAF6-A4756326ACFB}" type="presOf" srcId="{E731EF26-90BE-4781-8367-85AA23655BBF}" destId="{C7FBC207-DA1E-4BF6-8FD6-66A0F25E8F46}" srcOrd="0" destOrd="0" presId="urn:microsoft.com/office/officeart/2005/8/layout/pList2"/>
    <dgm:cxn modelId="{031E395B-D6D5-4C5D-9C3A-ABD62533BF00}" type="presOf" srcId="{FE66DA51-E9CD-4073-B767-F84E4735742D}" destId="{34E1EE03-5DD4-4FF6-98CA-2F913222143C}" srcOrd="0" destOrd="0" presId="urn:microsoft.com/office/officeart/2005/8/layout/pList2"/>
    <dgm:cxn modelId="{54E6CC16-139A-4159-B705-27B438546C4C}" type="presOf" srcId="{01C76F92-4685-4BDD-8F48-B3A512DC049D}" destId="{15E7516F-5809-4C7E-A0B9-611F44A01E87}" srcOrd="0" destOrd="0" presId="urn:microsoft.com/office/officeart/2005/8/layout/pList2"/>
    <dgm:cxn modelId="{94AF1DC3-5740-4AE4-BDE4-C3AA1B79D59E}" type="presOf" srcId="{911EC6E6-AD07-4DBC-979F-99F92DAAA49C}" destId="{0A2E5F99-CA55-4B42-9B6B-3E8C7F18E2D0}" srcOrd="0" destOrd="0" presId="urn:microsoft.com/office/officeart/2005/8/layout/pList2"/>
    <dgm:cxn modelId="{A165950F-DBED-4E23-91C0-2673CFC26BE4}" type="presParOf" srcId="{15E7516F-5809-4C7E-A0B9-611F44A01E87}" destId="{2298A048-B319-4D87-8B6E-0F442823ADC7}" srcOrd="0" destOrd="0" presId="urn:microsoft.com/office/officeart/2005/8/layout/pList2"/>
    <dgm:cxn modelId="{6FE4E9C9-1F46-4813-A455-01279AB05452}" type="presParOf" srcId="{15E7516F-5809-4C7E-A0B9-611F44A01E87}" destId="{5DC7B2C0-7696-4B4C-A920-1FB73AD67D61}" srcOrd="1" destOrd="0" presId="urn:microsoft.com/office/officeart/2005/8/layout/pList2"/>
    <dgm:cxn modelId="{0583369A-9989-4A21-B75F-D89E7140CEE3}" type="presParOf" srcId="{5DC7B2C0-7696-4B4C-A920-1FB73AD67D61}" destId="{6F187211-AE85-477B-8CA2-15CD6607F233}" srcOrd="0" destOrd="0" presId="urn:microsoft.com/office/officeart/2005/8/layout/pList2"/>
    <dgm:cxn modelId="{54E80B63-075C-4232-8476-974C064F8617}" type="presParOf" srcId="{6F187211-AE85-477B-8CA2-15CD6607F233}" destId="{97C42EF0-3975-4004-A346-785A8FED209F}" srcOrd="0" destOrd="0" presId="urn:microsoft.com/office/officeart/2005/8/layout/pList2"/>
    <dgm:cxn modelId="{BF0E4D9F-4A3E-40E4-AE2C-562891632A0F}" type="presParOf" srcId="{6F187211-AE85-477B-8CA2-15CD6607F233}" destId="{D0BB4191-626A-4C1E-8C71-F753007DA81A}" srcOrd="1" destOrd="0" presId="urn:microsoft.com/office/officeart/2005/8/layout/pList2"/>
    <dgm:cxn modelId="{C8C11C0E-4EDF-4713-90A9-78BD55C8484E}" type="presParOf" srcId="{6F187211-AE85-477B-8CA2-15CD6607F233}" destId="{29704A72-3A02-40AB-82C2-39683C6EA16D}" srcOrd="2" destOrd="0" presId="urn:microsoft.com/office/officeart/2005/8/layout/pList2"/>
    <dgm:cxn modelId="{D8B27E08-E169-458E-BA55-4B0D4417B3ED}" type="presParOf" srcId="{5DC7B2C0-7696-4B4C-A920-1FB73AD67D61}" destId="{34E1EE03-5DD4-4FF6-98CA-2F913222143C}" srcOrd="1" destOrd="0" presId="urn:microsoft.com/office/officeart/2005/8/layout/pList2"/>
    <dgm:cxn modelId="{916E2D99-A8EB-4C93-AD09-297059240702}" type="presParOf" srcId="{5DC7B2C0-7696-4B4C-A920-1FB73AD67D61}" destId="{359A5D19-0331-418A-BBFA-EBE39BF0AFBA}" srcOrd="2" destOrd="0" presId="urn:microsoft.com/office/officeart/2005/8/layout/pList2"/>
    <dgm:cxn modelId="{3469972B-BF42-4D8B-AC00-E6A0ABD9FC2A}" type="presParOf" srcId="{359A5D19-0331-418A-BBFA-EBE39BF0AFBA}" destId="{FB3A690B-6088-4ABE-8C70-C9D4953AA108}" srcOrd="0" destOrd="0" presId="urn:microsoft.com/office/officeart/2005/8/layout/pList2"/>
    <dgm:cxn modelId="{1007B5FE-F23A-4222-89CD-8C621931AA10}" type="presParOf" srcId="{359A5D19-0331-418A-BBFA-EBE39BF0AFBA}" destId="{25B5BFEC-415E-46C3-9C74-E3F345B63FC6}" srcOrd="1" destOrd="0" presId="urn:microsoft.com/office/officeart/2005/8/layout/pList2"/>
    <dgm:cxn modelId="{D5E34697-C603-4BAC-9DEE-3E236F923D17}" type="presParOf" srcId="{359A5D19-0331-418A-BBFA-EBE39BF0AFBA}" destId="{F8DAE40A-1E97-4659-913F-0E809CC17E47}" srcOrd="2" destOrd="0" presId="urn:microsoft.com/office/officeart/2005/8/layout/pList2"/>
    <dgm:cxn modelId="{BF888D0E-431C-4101-9113-FEC4782231EF}" type="presParOf" srcId="{5DC7B2C0-7696-4B4C-A920-1FB73AD67D61}" destId="{C7FBC207-DA1E-4BF6-8FD6-66A0F25E8F46}" srcOrd="3" destOrd="0" presId="urn:microsoft.com/office/officeart/2005/8/layout/pList2"/>
    <dgm:cxn modelId="{4114F0F2-849F-434D-B6F4-DB1E9A97CF3A}" type="presParOf" srcId="{5DC7B2C0-7696-4B4C-A920-1FB73AD67D61}" destId="{AC08FE08-5CCD-4272-B9FF-2B40D17CC974}" srcOrd="4" destOrd="0" presId="urn:microsoft.com/office/officeart/2005/8/layout/pList2"/>
    <dgm:cxn modelId="{CFC644D7-3CEB-42C2-82CB-DC437E9DE883}" type="presParOf" srcId="{AC08FE08-5CCD-4272-B9FF-2B40D17CC974}" destId="{0A2E5F99-CA55-4B42-9B6B-3E8C7F18E2D0}" srcOrd="0" destOrd="0" presId="urn:microsoft.com/office/officeart/2005/8/layout/pList2"/>
    <dgm:cxn modelId="{52CB2A19-B199-4E6C-BB3A-1D9FA8803E0D}" type="presParOf" srcId="{AC08FE08-5CCD-4272-B9FF-2B40D17CC974}" destId="{F1A913D9-6E40-4592-8F8C-E9939AF2A39C}" srcOrd="1" destOrd="0" presId="urn:microsoft.com/office/officeart/2005/8/layout/pList2"/>
    <dgm:cxn modelId="{1B69535A-691F-40C0-8607-A9D29760AB31}" type="presParOf" srcId="{AC08FE08-5CCD-4272-B9FF-2B40D17CC974}" destId="{25C15B7E-8494-46A0-B16D-8999B62D1FC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0A4BC5-F391-499C-A483-763BB73142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DBB9D2F-DEC8-4CCB-BCBA-B2D348B7F6A3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Выбор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051117-FD1C-437D-8DFB-F461E3603ADB}" type="parTrans" cxnId="{5C45DAC2-55D8-488A-9ABA-24DA65301219}">
      <dgm:prSet/>
      <dgm:spPr/>
      <dgm:t>
        <a:bodyPr/>
        <a:lstStyle/>
        <a:p>
          <a:endParaRPr lang="ru-RU"/>
        </a:p>
      </dgm:t>
    </dgm:pt>
    <dgm:pt modelId="{91CFCEFC-ABFB-4A4F-B737-5795334834DC}" type="sibTrans" cxnId="{5C45DAC2-55D8-488A-9ABA-24DA65301219}">
      <dgm:prSet/>
      <dgm:spPr/>
      <dgm:t>
        <a:bodyPr/>
        <a:lstStyle/>
        <a:p>
          <a:endParaRPr lang="ru-RU"/>
        </a:p>
      </dgm:t>
    </dgm:pt>
    <dgm:pt modelId="{6661E86F-4900-4377-B932-E9120E496AFE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Поиск </a:t>
          </a:r>
          <a:b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решений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788603-0971-427A-BC1C-1DFE74AB64B8}" type="parTrans" cxnId="{70FA37A3-726E-480A-9C43-6CD0FA80040C}">
      <dgm:prSet/>
      <dgm:spPr/>
      <dgm:t>
        <a:bodyPr/>
        <a:lstStyle/>
        <a:p>
          <a:endParaRPr lang="ru-RU"/>
        </a:p>
      </dgm:t>
    </dgm:pt>
    <dgm:pt modelId="{23FF72B2-050A-4536-9A54-E602701AAC04}" type="sibTrans" cxnId="{70FA37A3-726E-480A-9C43-6CD0FA80040C}">
      <dgm:prSet/>
      <dgm:spPr/>
      <dgm:t>
        <a:bodyPr/>
        <a:lstStyle/>
        <a:p>
          <a:endParaRPr lang="ru-RU"/>
        </a:p>
      </dgm:t>
    </dgm:pt>
    <dgm:pt modelId="{6DA89512-1A8A-40B3-8F59-68F40F6B017A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0039A5-0466-4D78-8FC7-176F52759A66}" type="parTrans" cxnId="{63D30564-232D-45BC-B323-24CC2155903B}">
      <dgm:prSet/>
      <dgm:spPr/>
      <dgm:t>
        <a:bodyPr/>
        <a:lstStyle/>
        <a:p>
          <a:endParaRPr lang="ru-RU"/>
        </a:p>
      </dgm:t>
    </dgm:pt>
    <dgm:pt modelId="{CBB16152-61DE-441E-9FFD-A1E15B11F8BC}" type="sibTrans" cxnId="{63D30564-232D-45BC-B323-24CC2155903B}">
      <dgm:prSet/>
      <dgm:spPr/>
      <dgm:t>
        <a:bodyPr/>
        <a:lstStyle/>
        <a:p>
          <a:endParaRPr lang="ru-RU"/>
        </a:p>
      </dgm:t>
    </dgm:pt>
    <dgm:pt modelId="{1DFFA922-759D-4F60-9655-563AF12764DD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Самоконтроль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самооценка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67B461-CA6E-478B-98C9-CFF4D04595E0}" type="parTrans" cxnId="{C2F637FC-4F68-43FF-A731-119BD89AB10E}">
      <dgm:prSet/>
      <dgm:spPr/>
      <dgm:t>
        <a:bodyPr/>
        <a:lstStyle/>
        <a:p>
          <a:endParaRPr lang="ru-RU"/>
        </a:p>
      </dgm:t>
    </dgm:pt>
    <dgm:pt modelId="{549C5A51-2C5A-48D0-9649-6926E967FD4B}" type="sibTrans" cxnId="{C2F637FC-4F68-43FF-A731-119BD89AB10E}">
      <dgm:prSet/>
      <dgm:spPr/>
      <dgm:t>
        <a:bodyPr/>
        <a:lstStyle/>
        <a:p>
          <a:endParaRPr lang="ru-RU"/>
        </a:p>
      </dgm:t>
    </dgm:pt>
    <dgm:pt modelId="{97C97B61-FFA2-4C85-AB15-2C51814FD783}" type="pres">
      <dgm:prSet presAssocID="{770A4BC5-F391-499C-A483-763BB731427D}" presName="compositeShape" presStyleCnt="0">
        <dgm:presLayoutVars>
          <dgm:dir/>
          <dgm:resizeHandles/>
        </dgm:presLayoutVars>
      </dgm:prSet>
      <dgm:spPr/>
    </dgm:pt>
    <dgm:pt modelId="{897CB845-7FFE-44AD-9640-E8AE2AB75D33}" type="pres">
      <dgm:prSet presAssocID="{770A4BC5-F391-499C-A483-763BB731427D}" presName="pyramid" presStyleLbl="node1" presStyleIdx="0" presStyleCnt="1"/>
      <dgm:spPr>
        <a:solidFill>
          <a:schemeClr val="accent2">
            <a:lumMod val="40000"/>
            <a:lumOff val="60000"/>
          </a:schemeClr>
        </a:solidFill>
      </dgm:spPr>
    </dgm:pt>
    <dgm:pt modelId="{6531AB12-EDBF-450A-BC05-958FD257AAD9}" type="pres">
      <dgm:prSet presAssocID="{770A4BC5-F391-499C-A483-763BB731427D}" presName="theList" presStyleCnt="0"/>
      <dgm:spPr/>
    </dgm:pt>
    <dgm:pt modelId="{63877586-BB0B-4F38-AA18-9269FA969630}" type="pres">
      <dgm:prSet presAssocID="{7DBB9D2F-DEC8-4CCB-BCBA-B2D348B7F6A3}" presName="aNode" presStyleLbl="fgAcc1" presStyleIdx="0" presStyleCnt="4" custLinFactNeighborX="341" custLinFactNeighborY="19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EFE18-9A21-421D-8F58-10110D474FC6}" type="pres">
      <dgm:prSet presAssocID="{7DBB9D2F-DEC8-4CCB-BCBA-B2D348B7F6A3}" presName="aSpace" presStyleCnt="0"/>
      <dgm:spPr/>
    </dgm:pt>
    <dgm:pt modelId="{DD17F7BC-1035-4699-A7BC-F65BB0B529BF}" type="pres">
      <dgm:prSet presAssocID="{6661E86F-4900-4377-B932-E9120E496AFE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A2E20-405F-4315-8295-BC3121F134B2}" type="pres">
      <dgm:prSet presAssocID="{6661E86F-4900-4377-B932-E9120E496AFE}" presName="aSpace" presStyleCnt="0"/>
      <dgm:spPr/>
    </dgm:pt>
    <dgm:pt modelId="{97BEED77-6897-40E7-8AD4-DA6B31F68404}" type="pres">
      <dgm:prSet presAssocID="{6DA89512-1A8A-40B3-8F59-68F40F6B017A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EE817-5C13-4E82-96F8-BEEB5816F287}" type="pres">
      <dgm:prSet presAssocID="{6DA89512-1A8A-40B3-8F59-68F40F6B017A}" presName="aSpace" presStyleCnt="0"/>
      <dgm:spPr/>
    </dgm:pt>
    <dgm:pt modelId="{57CF095F-D728-4339-9752-AE0A261D3556}" type="pres">
      <dgm:prSet presAssocID="{1DFFA922-759D-4F60-9655-563AF12764DD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A0A3B1-9FB3-42A5-B344-18B75AA195B4}" type="pres">
      <dgm:prSet presAssocID="{1DFFA922-759D-4F60-9655-563AF12764DD}" presName="aSpace" presStyleCnt="0"/>
      <dgm:spPr/>
    </dgm:pt>
  </dgm:ptLst>
  <dgm:cxnLst>
    <dgm:cxn modelId="{C2F637FC-4F68-43FF-A731-119BD89AB10E}" srcId="{770A4BC5-F391-499C-A483-763BB731427D}" destId="{1DFFA922-759D-4F60-9655-563AF12764DD}" srcOrd="3" destOrd="0" parTransId="{CD67B461-CA6E-478B-98C9-CFF4D04595E0}" sibTransId="{549C5A51-2C5A-48D0-9649-6926E967FD4B}"/>
    <dgm:cxn modelId="{BDA7DEB6-B040-4D5C-AA50-81926DE888C5}" type="presOf" srcId="{6661E86F-4900-4377-B932-E9120E496AFE}" destId="{DD17F7BC-1035-4699-A7BC-F65BB0B529BF}" srcOrd="0" destOrd="0" presId="urn:microsoft.com/office/officeart/2005/8/layout/pyramid2"/>
    <dgm:cxn modelId="{3452BFE1-08FC-4CA0-BA92-4E7032322667}" type="presOf" srcId="{6DA89512-1A8A-40B3-8F59-68F40F6B017A}" destId="{97BEED77-6897-40E7-8AD4-DA6B31F68404}" srcOrd="0" destOrd="0" presId="urn:microsoft.com/office/officeart/2005/8/layout/pyramid2"/>
    <dgm:cxn modelId="{63D30564-232D-45BC-B323-24CC2155903B}" srcId="{770A4BC5-F391-499C-A483-763BB731427D}" destId="{6DA89512-1A8A-40B3-8F59-68F40F6B017A}" srcOrd="2" destOrd="0" parTransId="{230039A5-0466-4D78-8FC7-176F52759A66}" sibTransId="{CBB16152-61DE-441E-9FFD-A1E15B11F8BC}"/>
    <dgm:cxn modelId="{456C3957-5890-40E9-B7FF-D211F959D508}" type="presOf" srcId="{7DBB9D2F-DEC8-4CCB-BCBA-B2D348B7F6A3}" destId="{63877586-BB0B-4F38-AA18-9269FA969630}" srcOrd="0" destOrd="0" presId="urn:microsoft.com/office/officeart/2005/8/layout/pyramid2"/>
    <dgm:cxn modelId="{70FA37A3-726E-480A-9C43-6CD0FA80040C}" srcId="{770A4BC5-F391-499C-A483-763BB731427D}" destId="{6661E86F-4900-4377-B932-E9120E496AFE}" srcOrd="1" destOrd="0" parTransId="{36788603-0971-427A-BC1C-1DFE74AB64B8}" sibTransId="{23FF72B2-050A-4536-9A54-E602701AAC04}"/>
    <dgm:cxn modelId="{5C45DAC2-55D8-488A-9ABA-24DA65301219}" srcId="{770A4BC5-F391-499C-A483-763BB731427D}" destId="{7DBB9D2F-DEC8-4CCB-BCBA-B2D348B7F6A3}" srcOrd="0" destOrd="0" parTransId="{94051117-FD1C-437D-8DFB-F461E3603ADB}" sibTransId="{91CFCEFC-ABFB-4A4F-B737-5795334834DC}"/>
    <dgm:cxn modelId="{8C2D146F-AE4D-4594-997B-4DF4435D3855}" type="presOf" srcId="{770A4BC5-F391-499C-A483-763BB731427D}" destId="{97C97B61-FFA2-4C85-AB15-2C51814FD783}" srcOrd="0" destOrd="0" presId="urn:microsoft.com/office/officeart/2005/8/layout/pyramid2"/>
    <dgm:cxn modelId="{903F3B45-C50C-4A58-94FC-32B07C3FC2DA}" type="presOf" srcId="{1DFFA922-759D-4F60-9655-563AF12764DD}" destId="{57CF095F-D728-4339-9752-AE0A261D3556}" srcOrd="0" destOrd="0" presId="urn:microsoft.com/office/officeart/2005/8/layout/pyramid2"/>
    <dgm:cxn modelId="{5268B6B7-BCDC-4682-8C31-578C3E7645A4}" type="presParOf" srcId="{97C97B61-FFA2-4C85-AB15-2C51814FD783}" destId="{897CB845-7FFE-44AD-9640-E8AE2AB75D33}" srcOrd="0" destOrd="0" presId="urn:microsoft.com/office/officeart/2005/8/layout/pyramid2"/>
    <dgm:cxn modelId="{36A43812-3761-4183-97C6-625CF4DF0B08}" type="presParOf" srcId="{97C97B61-FFA2-4C85-AB15-2C51814FD783}" destId="{6531AB12-EDBF-450A-BC05-958FD257AAD9}" srcOrd="1" destOrd="0" presId="urn:microsoft.com/office/officeart/2005/8/layout/pyramid2"/>
    <dgm:cxn modelId="{F1FA5AD0-F49E-4D71-9609-38581AB935BF}" type="presParOf" srcId="{6531AB12-EDBF-450A-BC05-958FD257AAD9}" destId="{63877586-BB0B-4F38-AA18-9269FA969630}" srcOrd="0" destOrd="0" presId="urn:microsoft.com/office/officeart/2005/8/layout/pyramid2"/>
    <dgm:cxn modelId="{295137A0-679E-4295-8C56-2C103E8C3084}" type="presParOf" srcId="{6531AB12-EDBF-450A-BC05-958FD257AAD9}" destId="{B12EFE18-9A21-421D-8F58-10110D474FC6}" srcOrd="1" destOrd="0" presId="urn:microsoft.com/office/officeart/2005/8/layout/pyramid2"/>
    <dgm:cxn modelId="{4FE4A97D-A356-419D-B414-1E1887DD91A2}" type="presParOf" srcId="{6531AB12-EDBF-450A-BC05-958FD257AAD9}" destId="{DD17F7BC-1035-4699-A7BC-F65BB0B529BF}" srcOrd="2" destOrd="0" presId="urn:microsoft.com/office/officeart/2005/8/layout/pyramid2"/>
    <dgm:cxn modelId="{4B0C1BC2-C1F2-468E-9E20-E94A99CB0A13}" type="presParOf" srcId="{6531AB12-EDBF-450A-BC05-958FD257AAD9}" destId="{6F4A2E20-405F-4315-8295-BC3121F134B2}" srcOrd="3" destOrd="0" presId="urn:microsoft.com/office/officeart/2005/8/layout/pyramid2"/>
    <dgm:cxn modelId="{76DECEDF-48ED-42EC-AEE2-90143B406F28}" type="presParOf" srcId="{6531AB12-EDBF-450A-BC05-958FD257AAD9}" destId="{97BEED77-6897-40E7-8AD4-DA6B31F68404}" srcOrd="4" destOrd="0" presId="urn:microsoft.com/office/officeart/2005/8/layout/pyramid2"/>
    <dgm:cxn modelId="{09C5C014-3240-4D3C-8705-08DDE446C402}" type="presParOf" srcId="{6531AB12-EDBF-450A-BC05-958FD257AAD9}" destId="{151EE817-5C13-4E82-96F8-BEEB5816F287}" srcOrd="5" destOrd="0" presId="urn:microsoft.com/office/officeart/2005/8/layout/pyramid2"/>
    <dgm:cxn modelId="{CB51355D-1738-4D84-B5D8-AA45CCE87F24}" type="presParOf" srcId="{6531AB12-EDBF-450A-BC05-958FD257AAD9}" destId="{57CF095F-D728-4339-9752-AE0A261D3556}" srcOrd="6" destOrd="0" presId="urn:microsoft.com/office/officeart/2005/8/layout/pyramid2"/>
    <dgm:cxn modelId="{36C1F506-B60F-45B8-9B77-64456AD380B4}" type="presParOf" srcId="{6531AB12-EDBF-450A-BC05-958FD257AAD9}" destId="{8CA0A3B1-9FB3-42A5-B344-18B75AA195B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B3F3C7-1C65-439D-897D-3C04BE9EE63E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F8906681-5E9E-414A-8722-73F27A8DB02F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Предложение</a:t>
          </a:r>
          <a:r>
            <a:rPr lang="ru-RU" sz="28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28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идей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C0F2FA-DF15-4052-A50B-FB2DC8847BBE}" type="parTrans" cxnId="{21897F3F-9693-4725-A713-10F735B46C27}">
      <dgm:prSet/>
      <dgm:spPr/>
      <dgm:t>
        <a:bodyPr/>
        <a:lstStyle/>
        <a:p>
          <a:endParaRPr lang="ru-RU"/>
        </a:p>
      </dgm:t>
    </dgm:pt>
    <dgm:pt modelId="{A8D6CE83-CC3D-45FD-AFEB-07992FF9E361}" type="sibTrans" cxnId="{21897F3F-9693-4725-A713-10F735B46C27}">
      <dgm:prSet/>
      <dgm:spPr/>
      <dgm:t>
        <a:bodyPr/>
        <a:lstStyle/>
        <a:p>
          <a:endParaRPr lang="ru-RU"/>
        </a:p>
      </dgm:t>
    </dgm:pt>
    <dgm:pt modelId="{B862B71F-572E-4391-8A5E-2CE006A6AFFC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Творческое применение знаний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4D4D6-5CBA-4E65-9EE2-E58674D54F54}" type="parTrans" cxnId="{24D856DB-8375-41FC-9BE9-B09DAC0D36AA}">
      <dgm:prSet/>
      <dgm:spPr/>
      <dgm:t>
        <a:bodyPr/>
        <a:lstStyle/>
        <a:p>
          <a:endParaRPr lang="ru-RU"/>
        </a:p>
      </dgm:t>
    </dgm:pt>
    <dgm:pt modelId="{88D01E1C-D9DA-4B34-B169-70E42744F996}" type="sibTrans" cxnId="{24D856DB-8375-41FC-9BE9-B09DAC0D36AA}">
      <dgm:prSet/>
      <dgm:spPr/>
      <dgm:t>
        <a:bodyPr/>
        <a:lstStyle/>
        <a:p>
          <a:endParaRPr lang="ru-RU"/>
        </a:p>
      </dgm:t>
    </dgm:pt>
    <dgm:pt modelId="{EF87D40E-DFA9-4267-B35D-2E3E2A7B8EFC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и </a:t>
          </a:r>
          <a:b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открытие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EF13E3-7E4D-44F7-98E0-936136C08BEE}" type="parTrans" cxnId="{DDEC9C56-1776-48E4-AC36-D2CA7CEE7AA8}">
      <dgm:prSet/>
      <dgm:spPr/>
      <dgm:t>
        <a:bodyPr/>
        <a:lstStyle/>
        <a:p>
          <a:endParaRPr lang="ru-RU"/>
        </a:p>
      </dgm:t>
    </dgm:pt>
    <dgm:pt modelId="{5B7A2C1D-EA1C-481B-903A-351CEF919075}" type="sibTrans" cxnId="{DDEC9C56-1776-48E4-AC36-D2CA7CEE7AA8}">
      <dgm:prSet/>
      <dgm:spPr/>
      <dgm:t>
        <a:bodyPr/>
        <a:lstStyle/>
        <a:p>
          <a:endParaRPr lang="ru-RU"/>
        </a:p>
      </dgm:t>
    </dgm:pt>
    <dgm:pt modelId="{7FD53020-148C-4734-93F5-D8F81F0A7783}" type="pres">
      <dgm:prSet presAssocID="{BAB3F3C7-1C65-439D-897D-3C04BE9EE63E}" presName="compositeShape" presStyleCnt="0">
        <dgm:presLayoutVars>
          <dgm:dir/>
          <dgm:resizeHandles/>
        </dgm:presLayoutVars>
      </dgm:prSet>
      <dgm:spPr/>
    </dgm:pt>
    <dgm:pt modelId="{F15009DF-BBFD-4D2E-9E40-695DCC3A96DD}" type="pres">
      <dgm:prSet presAssocID="{BAB3F3C7-1C65-439D-897D-3C04BE9EE63E}" presName="pyramid" presStyleLbl="node1" presStyleIdx="0" presStyleCnt="1" custLinFactNeighborX="-8351" custLinFactNeighborY="-764"/>
      <dgm:spPr>
        <a:solidFill>
          <a:schemeClr val="accent2">
            <a:lumMod val="40000"/>
            <a:lumOff val="60000"/>
          </a:schemeClr>
        </a:solidFill>
      </dgm:spPr>
    </dgm:pt>
    <dgm:pt modelId="{5342F6B5-5E6C-4B6E-83FF-8744A770A818}" type="pres">
      <dgm:prSet presAssocID="{BAB3F3C7-1C65-439D-897D-3C04BE9EE63E}" presName="theList" presStyleCnt="0"/>
      <dgm:spPr/>
    </dgm:pt>
    <dgm:pt modelId="{4E2F6841-BCD7-4715-8CFD-03F2653A9920}" type="pres">
      <dgm:prSet presAssocID="{F8906681-5E9E-414A-8722-73F27A8DB02F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94971-C483-4867-B071-BD69D4E6DFA8}" type="pres">
      <dgm:prSet presAssocID="{F8906681-5E9E-414A-8722-73F27A8DB02F}" presName="aSpace" presStyleCnt="0"/>
      <dgm:spPr/>
    </dgm:pt>
    <dgm:pt modelId="{12570062-7CD6-4DC6-BD40-68BDE0649E99}" type="pres">
      <dgm:prSet presAssocID="{EF87D40E-DFA9-4267-B35D-2E3E2A7B8EFC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B0D9F-7B67-452E-A4C6-F09013639016}" type="pres">
      <dgm:prSet presAssocID="{EF87D40E-DFA9-4267-B35D-2E3E2A7B8EFC}" presName="aSpace" presStyleCnt="0"/>
      <dgm:spPr/>
    </dgm:pt>
    <dgm:pt modelId="{D2F6750C-F9B1-40B5-9BBA-D424F4337167}" type="pres">
      <dgm:prSet presAssocID="{B862B71F-572E-4391-8A5E-2CE006A6AFFC}" presName="aNode" presStyleLbl="fgAcc1" presStyleIdx="2" presStyleCnt="3" custScaleY="131133" custLinFactNeighborX="-596" custLinFactNeighborY="-13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8536A-28AA-4221-8AF4-24B987E52DBD}" type="pres">
      <dgm:prSet presAssocID="{B862B71F-572E-4391-8A5E-2CE006A6AFFC}" presName="aSpace" presStyleCnt="0"/>
      <dgm:spPr/>
    </dgm:pt>
  </dgm:ptLst>
  <dgm:cxnLst>
    <dgm:cxn modelId="{21897F3F-9693-4725-A713-10F735B46C27}" srcId="{BAB3F3C7-1C65-439D-897D-3C04BE9EE63E}" destId="{F8906681-5E9E-414A-8722-73F27A8DB02F}" srcOrd="0" destOrd="0" parTransId="{3BC0F2FA-DF15-4052-A50B-FB2DC8847BBE}" sibTransId="{A8D6CE83-CC3D-45FD-AFEB-07992FF9E361}"/>
    <dgm:cxn modelId="{BFDA5D29-C132-4FA3-8B5B-64306FBD0950}" type="presOf" srcId="{B862B71F-572E-4391-8A5E-2CE006A6AFFC}" destId="{D2F6750C-F9B1-40B5-9BBA-D424F4337167}" srcOrd="0" destOrd="0" presId="urn:microsoft.com/office/officeart/2005/8/layout/pyramid2"/>
    <dgm:cxn modelId="{24D856DB-8375-41FC-9BE9-B09DAC0D36AA}" srcId="{BAB3F3C7-1C65-439D-897D-3C04BE9EE63E}" destId="{B862B71F-572E-4391-8A5E-2CE006A6AFFC}" srcOrd="2" destOrd="0" parTransId="{42A4D4D6-5CBA-4E65-9EE2-E58674D54F54}" sibTransId="{88D01E1C-D9DA-4B34-B169-70E42744F996}"/>
    <dgm:cxn modelId="{827F34E5-FF6F-4ADD-8275-A6D44302E196}" type="presOf" srcId="{EF87D40E-DFA9-4267-B35D-2E3E2A7B8EFC}" destId="{12570062-7CD6-4DC6-BD40-68BDE0649E99}" srcOrd="0" destOrd="0" presId="urn:microsoft.com/office/officeart/2005/8/layout/pyramid2"/>
    <dgm:cxn modelId="{DDEC9C56-1776-48E4-AC36-D2CA7CEE7AA8}" srcId="{BAB3F3C7-1C65-439D-897D-3C04BE9EE63E}" destId="{EF87D40E-DFA9-4267-B35D-2E3E2A7B8EFC}" srcOrd="1" destOrd="0" parTransId="{C7EF13E3-7E4D-44F7-98E0-936136C08BEE}" sibTransId="{5B7A2C1D-EA1C-481B-903A-351CEF919075}"/>
    <dgm:cxn modelId="{9068AAF4-B5A2-4A20-A098-91995F6AC135}" type="presOf" srcId="{F8906681-5E9E-414A-8722-73F27A8DB02F}" destId="{4E2F6841-BCD7-4715-8CFD-03F2653A9920}" srcOrd="0" destOrd="0" presId="urn:microsoft.com/office/officeart/2005/8/layout/pyramid2"/>
    <dgm:cxn modelId="{99BCDB81-4081-4FBB-B73D-FE5A31EF4872}" type="presOf" srcId="{BAB3F3C7-1C65-439D-897D-3C04BE9EE63E}" destId="{7FD53020-148C-4734-93F5-D8F81F0A7783}" srcOrd="0" destOrd="0" presId="urn:microsoft.com/office/officeart/2005/8/layout/pyramid2"/>
    <dgm:cxn modelId="{2F17CCEB-04B9-4642-BEBE-123D699E8158}" type="presParOf" srcId="{7FD53020-148C-4734-93F5-D8F81F0A7783}" destId="{F15009DF-BBFD-4D2E-9E40-695DCC3A96DD}" srcOrd="0" destOrd="0" presId="urn:microsoft.com/office/officeart/2005/8/layout/pyramid2"/>
    <dgm:cxn modelId="{6B3BF2AE-1433-4AA7-925F-22AFA55B39CA}" type="presParOf" srcId="{7FD53020-148C-4734-93F5-D8F81F0A7783}" destId="{5342F6B5-5E6C-4B6E-83FF-8744A770A818}" srcOrd="1" destOrd="0" presId="urn:microsoft.com/office/officeart/2005/8/layout/pyramid2"/>
    <dgm:cxn modelId="{DEC41FF5-D9FF-43B5-A6A6-81EEDF313D82}" type="presParOf" srcId="{5342F6B5-5E6C-4B6E-83FF-8744A770A818}" destId="{4E2F6841-BCD7-4715-8CFD-03F2653A9920}" srcOrd="0" destOrd="0" presId="urn:microsoft.com/office/officeart/2005/8/layout/pyramid2"/>
    <dgm:cxn modelId="{40FF6921-AED7-4A20-94D4-F24960D39F19}" type="presParOf" srcId="{5342F6B5-5E6C-4B6E-83FF-8744A770A818}" destId="{3C194971-C483-4867-B071-BD69D4E6DFA8}" srcOrd="1" destOrd="0" presId="urn:microsoft.com/office/officeart/2005/8/layout/pyramid2"/>
    <dgm:cxn modelId="{1DEEC517-7755-4609-94AE-0B4D0880A020}" type="presParOf" srcId="{5342F6B5-5E6C-4B6E-83FF-8744A770A818}" destId="{12570062-7CD6-4DC6-BD40-68BDE0649E99}" srcOrd="2" destOrd="0" presId="urn:microsoft.com/office/officeart/2005/8/layout/pyramid2"/>
    <dgm:cxn modelId="{B7EB0F83-79C6-49CE-8652-71B1BB1AE9CE}" type="presParOf" srcId="{5342F6B5-5E6C-4B6E-83FF-8744A770A818}" destId="{BEFB0D9F-7B67-452E-A4C6-F09013639016}" srcOrd="3" destOrd="0" presId="urn:microsoft.com/office/officeart/2005/8/layout/pyramid2"/>
    <dgm:cxn modelId="{92F6018B-493D-4606-9DAD-315EDC6F2280}" type="presParOf" srcId="{5342F6B5-5E6C-4B6E-83FF-8744A770A818}" destId="{D2F6750C-F9B1-40B5-9BBA-D424F4337167}" srcOrd="4" destOrd="0" presId="urn:microsoft.com/office/officeart/2005/8/layout/pyramid2"/>
    <dgm:cxn modelId="{C4B7F2B4-4BEA-480F-96F8-017D7A1B2E01}" type="presParOf" srcId="{5342F6B5-5E6C-4B6E-83FF-8744A770A818}" destId="{4F78536A-28AA-4221-8AF4-24B987E52DB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5F58A7-CE6F-41D6-B8A9-1F1BDE36CA3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C92121-5332-49DA-A237-C2FCB319BC72}">
      <dgm:prSet phldrT="[Текст]" custT="1"/>
      <dgm:spPr>
        <a:solidFill>
          <a:schemeClr val="bg2">
            <a:lumMod val="50000"/>
            <a:alpha val="90000"/>
          </a:schemeClr>
        </a:solidFill>
      </dgm:spPr>
      <dgm:t>
        <a:bodyPr/>
        <a:lstStyle/>
        <a:p>
          <a:r>
            <a:rPr lang="ru-RU" sz="3200" b="1" i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Роль педагога</a:t>
          </a:r>
          <a:endParaRPr lang="ru-RU" sz="3200" b="1" i="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9C45B0-1FDD-4B01-9F61-54440EDB2008}" type="parTrans" cxnId="{6BC2B327-FD3B-4DE2-BDF5-81B6812C0ACD}">
      <dgm:prSet/>
      <dgm:spPr/>
      <dgm:t>
        <a:bodyPr/>
        <a:lstStyle/>
        <a:p>
          <a:endParaRPr lang="ru-RU"/>
        </a:p>
      </dgm:t>
    </dgm:pt>
    <dgm:pt modelId="{D569283B-D39A-47FE-BC90-3F231040F0C2}" type="sibTrans" cxnId="{6BC2B327-FD3B-4DE2-BDF5-81B6812C0ACD}">
      <dgm:prSet/>
      <dgm:spPr/>
      <dgm:t>
        <a:bodyPr/>
        <a:lstStyle/>
        <a:p>
          <a:endParaRPr lang="ru-RU"/>
        </a:p>
      </dgm:t>
    </dgm:pt>
    <dgm:pt modelId="{0F7C1CFD-EBA6-4B99-BEB0-9D03B5418E31}">
      <dgm:prSet custT="1"/>
      <dgm:spPr>
        <a:solidFill>
          <a:schemeClr val="bg2">
            <a:lumMod val="50000"/>
            <a:alpha val="90000"/>
          </a:schemeClr>
        </a:solidFill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Направлять, а не диктовать 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D5EAC9-ABBB-46DA-9FBB-12D8B3A9D132}" type="sibTrans" cxnId="{365CA8FE-D768-44F1-B7D0-1B328F65C26A}">
      <dgm:prSet/>
      <dgm:spPr/>
      <dgm:t>
        <a:bodyPr/>
        <a:lstStyle/>
        <a:p>
          <a:endParaRPr lang="ru-RU"/>
        </a:p>
      </dgm:t>
    </dgm:pt>
    <dgm:pt modelId="{1CF09228-A617-4AD0-BE6D-488A8B40BAC6}" type="parTrans" cxnId="{365CA8FE-D768-44F1-B7D0-1B328F65C26A}">
      <dgm:prSet/>
      <dgm:spPr/>
      <dgm:t>
        <a:bodyPr/>
        <a:lstStyle/>
        <a:p>
          <a:endParaRPr lang="ru-RU"/>
        </a:p>
      </dgm:t>
    </dgm:pt>
    <dgm:pt modelId="{235BAF3E-BA76-46E0-8B07-A6CF57491FDC}">
      <dgm:prSet phldrT="[Текст]" custT="1"/>
      <dgm:spPr>
        <a:solidFill>
          <a:schemeClr val="bg2">
            <a:lumMod val="7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 выступает как организатор развивающей среды и наблюдатель, который должен: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47E9B7-1735-409C-BB9A-A03CA6DA9974}" type="sibTrans" cxnId="{106FC76C-7E6D-4A0F-BD37-A5A0CC6FCD66}">
      <dgm:prSet/>
      <dgm:spPr/>
      <dgm:t>
        <a:bodyPr/>
        <a:lstStyle/>
        <a:p>
          <a:endParaRPr lang="ru-RU"/>
        </a:p>
      </dgm:t>
    </dgm:pt>
    <dgm:pt modelId="{61A9C3DD-DCD9-4457-90B4-604DE63AE749}" type="parTrans" cxnId="{106FC76C-7E6D-4A0F-BD37-A5A0CC6FCD66}">
      <dgm:prSet/>
      <dgm:spPr/>
      <dgm:t>
        <a:bodyPr/>
        <a:lstStyle/>
        <a:p>
          <a:endParaRPr lang="ru-RU"/>
        </a:p>
      </dgm:t>
    </dgm:pt>
    <dgm:pt modelId="{BF8491EB-BE1C-4197-BA12-014A10C81CA7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Создавать условия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FC8069-751E-4F04-ABCE-7279D73732FA}" type="parTrans" cxnId="{E5FFB8CA-324A-4BDB-8C56-50944073CFB7}">
      <dgm:prSet/>
      <dgm:spPr/>
      <dgm:t>
        <a:bodyPr/>
        <a:lstStyle/>
        <a:p>
          <a:endParaRPr lang="ru-RU"/>
        </a:p>
      </dgm:t>
    </dgm:pt>
    <dgm:pt modelId="{6E55E1AF-FE41-4B5F-B6BC-B37F13237C6A}" type="sibTrans" cxnId="{E5FFB8CA-324A-4BDB-8C56-50944073CFB7}">
      <dgm:prSet/>
      <dgm:spPr/>
      <dgm:t>
        <a:bodyPr/>
        <a:lstStyle/>
        <a:p>
          <a:endParaRPr lang="ru-RU"/>
        </a:p>
      </dgm:t>
    </dgm:pt>
    <dgm:pt modelId="{34FC2F9C-9243-4134-889C-0DF3763DF801}">
      <dgm:prSet custT="1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Быть</a:t>
          </a:r>
          <a:r>
            <a:rPr lang="ru-RU" sz="28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примером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FF4900-6476-4FE7-A15D-05B2729FC404}" type="parTrans" cxnId="{8ACC176A-8954-4D7B-AE3B-1D48AE2DD3BC}">
      <dgm:prSet/>
      <dgm:spPr/>
      <dgm:t>
        <a:bodyPr/>
        <a:lstStyle/>
        <a:p>
          <a:endParaRPr lang="ru-RU"/>
        </a:p>
      </dgm:t>
    </dgm:pt>
    <dgm:pt modelId="{559DDC04-E635-4730-802C-79BD8A6ACC74}" type="sibTrans" cxnId="{8ACC176A-8954-4D7B-AE3B-1D48AE2DD3BC}">
      <dgm:prSet/>
      <dgm:spPr/>
      <dgm:t>
        <a:bodyPr/>
        <a:lstStyle/>
        <a:p>
          <a:endParaRPr lang="ru-RU"/>
        </a:p>
      </dgm:t>
    </dgm:pt>
    <dgm:pt modelId="{5B3F2BA2-A35C-4E4A-8EF3-F4CF5CF98899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Поддерживать и поощрять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76474A-50D3-4457-B578-A39EC6DC0CB5}" type="sibTrans" cxnId="{156E3F42-88D9-4C02-B7C8-035CFA37D9F5}">
      <dgm:prSet/>
      <dgm:spPr/>
      <dgm:t>
        <a:bodyPr/>
        <a:lstStyle/>
        <a:p>
          <a:endParaRPr lang="ru-RU"/>
        </a:p>
      </dgm:t>
    </dgm:pt>
    <dgm:pt modelId="{D3110F01-B873-445E-9732-FB577D5E1C92}" type="parTrans" cxnId="{156E3F42-88D9-4C02-B7C8-035CFA37D9F5}">
      <dgm:prSet/>
      <dgm:spPr/>
      <dgm:t>
        <a:bodyPr/>
        <a:lstStyle/>
        <a:p>
          <a:endParaRPr lang="ru-RU"/>
        </a:p>
      </dgm:t>
    </dgm:pt>
    <dgm:pt modelId="{11884DDA-D0D9-4024-A866-14EA005D54DF}" type="pres">
      <dgm:prSet presAssocID="{455F58A7-CE6F-41D6-B8A9-1F1BDE36CA3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DB12C8-CE4A-4197-B996-3E48B09F94E7}" type="pres">
      <dgm:prSet presAssocID="{0EC92121-5332-49DA-A237-C2FCB319BC72}" presName="circle1" presStyleLbl="node1" presStyleIdx="0" presStyleCnt="6" custFlipVert="1" custFlipHor="0" custScaleX="3757" custScaleY="804"/>
      <dgm:spPr/>
    </dgm:pt>
    <dgm:pt modelId="{4F33271F-D172-4D11-92A0-D1C935EA1679}" type="pres">
      <dgm:prSet presAssocID="{0EC92121-5332-49DA-A237-C2FCB319BC72}" presName="space" presStyleCnt="0"/>
      <dgm:spPr/>
    </dgm:pt>
    <dgm:pt modelId="{ADD772C2-528C-40C3-A2B1-25E653E9CE67}" type="pres">
      <dgm:prSet presAssocID="{0EC92121-5332-49DA-A237-C2FCB319BC72}" presName="rect1" presStyleLbl="alignAcc1" presStyleIdx="0" presStyleCnt="6" custScaleX="142857" custScaleY="100000" custLinFactNeighborX="-8071" custLinFactNeighborY="-1154"/>
      <dgm:spPr/>
      <dgm:t>
        <a:bodyPr/>
        <a:lstStyle/>
        <a:p>
          <a:endParaRPr lang="ru-RU"/>
        </a:p>
      </dgm:t>
    </dgm:pt>
    <dgm:pt modelId="{C0557C67-9B09-49CE-9BC3-4B8E15E6F09D}" type="pres">
      <dgm:prSet presAssocID="{235BAF3E-BA76-46E0-8B07-A6CF57491FDC}" presName="vertSpace2" presStyleLbl="node1" presStyleIdx="0" presStyleCnt="6"/>
      <dgm:spPr/>
    </dgm:pt>
    <dgm:pt modelId="{BFE5457A-925B-4101-A381-D7E12E8BC539}" type="pres">
      <dgm:prSet presAssocID="{235BAF3E-BA76-46E0-8B07-A6CF57491FDC}" presName="circle2" presStyleLbl="node1" presStyleIdx="1" presStyleCnt="6" custFlipVert="1" custFlipHor="1" custScaleX="1547" custScaleY="7929" custLinFactNeighborX="34958" custLinFactNeighborY="45262"/>
      <dgm:spPr/>
    </dgm:pt>
    <dgm:pt modelId="{C153AF68-99BD-4975-8A61-F345A8B756AF}" type="pres">
      <dgm:prSet presAssocID="{235BAF3E-BA76-46E0-8B07-A6CF57491FDC}" presName="rect2" presStyleLbl="alignAcc1" presStyleIdx="1" presStyleCnt="6" custScaleX="119867" custScaleY="98567" custLinFactNeighborX="781" custLinFactNeighborY="-1154"/>
      <dgm:spPr/>
      <dgm:t>
        <a:bodyPr/>
        <a:lstStyle/>
        <a:p>
          <a:endParaRPr lang="ru-RU"/>
        </a:p>
      </dgm:t>
    </dgm:pt>
    <dgm:pt modelId="{4ABAC2E2-8FEA-47AF-9017-CAD44E42CBB8}" type="pres">
      <dgm:prSet presAssocID="{BF8491EB-BE1C-4197-BA12-014A10C81CA7}" presName="vertSpace3" presStyleLbl="node1" presStyleIdx="1" presStyleCnt="6"/>
      <dgm:spPr/>
    </dgm:pt>
    <dgm:pt modelId="{B76BC877-F53E-47A0-98BD-F6AFF41605ED}" type="pres">
      <dgm:prSet presAssocID="{BF8491EB-BE1C-4197-BA12-014A10C81CA7}" presName="circle3" presStyleLbl="node1" presStyleIdx="2" presStyleCnt="6" custScaleY="88506" custLinFactNeighborX="0" custLinFactNeighborY="8874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F849A9F7-490B-4884-A7AB-EAB3B3FB0D68}" type="pres">
      <dgm:prSet presAssocID="{BF8491EB-BE1C-4197-BA12-014A10C81CA7}" presName="rect3" presStyleLbl="alignAcc1" presStyleIdx="2" presStyleCnt="6" custScaleX="105314" custScaleY="87275" custLinFactNeighborX="2072" custLinFactNeighborY="2787"/>
      <dgm:spPr/>
      <dgm:t>
        <a:bodyPr/>
        <a:lstStyle/>
        <a:p>
          <a:endParaRPr lang="ru-RU"/>
        </a:p>
      </dgm:t>
    </dgm:pt>
    <dgm:pt modelId="{D0F207B0-ACBD-4505-AD4B-1BD922E48020}" type="pres">
      <dgm:prSet presAssocID="{0F7C1CFD-EBA6-4B99-BEB0-9D03B5418E31}" presName="vertSpace4" presStyleLbl="node1" presStyleIdx="2" presStyleCnt="6"/>
      <dgm:spPr/>
    </dgm:pt>
    <dgm:pt modelId="{52155000-BEC9-4D4F-ACB7-B1A550418E17}" type="pres">
      <dgm:prSet presAssocID="{0F7C1CFD-EBA6-4B99-BEB0-9D03B5418E31}" presName="circle4" presStyleLbl="node1" presStyleIdx="3" presStyleCnt="6" custScaleX="92378" custScaleY="80403" custLinFactNeighborY="10859"/>
      <dgm:spPr>
        <a:solidFill>
          <a:schemeClr val="bg2">
            <a:lumMod val="50000"/>
          </a:schemeClr>
        </a:solidFill>
      </dgm:spPr>
    </dgm:pt>
    <dgm:pt modelId="{09CAEF2F-33EC-418E-AC30-9BA82D35119F}" type="pres">
      <dgm:prSet presAssocID="{0F7C1CFD-EBA6-4B99-BEB0-9D03B5418E31}" presName="rect4" presStyleLbl="alignAcc1" presStyleIdx="3" presStyleCnt="6" custScaleX="100000" custScaleY="79597" custLinFactNeighborX="-1244" custLinFactNeighborY="633"/>
      <dgm:spPr/>
      <dgm:t>
        <a:bodyPr/>
        <a:lstStyle/>
        <a:p>
          <a:endParaRPr lang="ru-RU"/>
        </a:p>
      </dgm:t>
    </dgm:pt>
    <dgm:pt modelId="{E75F9A8C-2E3F-433F-88EA-85CDE83E4550}" type="pres">
      <dgm:prSet presAssocID="{5B3F2BA2-A35C-4E4A-8EF3-F4CF5CF98899}" presName="vertSpace5" presStyleLbl="node1" presStyleIdx="3" presStyleCnt="6"/>
      <dgm:spPr/>
    </dgm:pt>
    <dgm:pt modelId="{AA65F6EA-F95A-4F3A-955E-FFAF8C629362}" type="pres">
      <dgm:prSet presAssocID="{5B3F2BA2-A35C-4E4A-8EF3-F4CF5CF98899}" presName="circle5" presStyleLbl="node1" presStyleIdx="4" presStyleCnt="6" custScaleX="88762" custScaleY="87751" custLinFactNeighborX="1012" custLinFactNeighborY="1113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4995580C-406F-4E2B-9DE6-8DA7DC8B5DB8}" type="pres">
      <dgm:prSet presAssocID="{5B3F2BA2-A35C-4E4A-8EF3-F4CF5CF98899}" presName="rect5" presStyleLbl="alignAcc1" presStyleIdx="4" presStyleCnt="6" custScaleX="100000" custScaleY="90173" custLinFactNeighborX="-1764" custLinFactNeighborY="4048"/>
      <dgm:spPr/>
      <dgm:t>
        <a:bodyPr/>
        <a:lstStyle/>
        <a:p>
          <a:endParaRPr lang="ru-RU"/>
        </a:p>
      </dgm:t>
    </dgm:pt>
    <dgm:pt modelId="{93B8F86E-A093-41EE-9AA0-3B60067C6DF0}" type="pres">
      <dgm:prSet presAssocID="{34FC2F9C-9243-4134-889C-0DF3763DF801}" presName="vertSpace6" presStyleLbl="node1" presStyleIdx="4" presStyleCnt="6"/>
      <dgm:spPr/>
    </dgm:pt>
    <dgm:pt modelId="{E7B599CD-AFB6-4909-AE26-E8B20AD63E0C}" type="pres">
      <dgm:prSet presAssocID="{34FC2F9C-9243-4134-889C-0DF3763DF801}" presName="circle6" presStyleLbl="node1" presStyleIdx="5" presStyleCnt="6" custFlipHor="0" custScaleX="92987" custScaleY="84437" custLinFactNeighborX="-7286" custLinFactNeighborY="19429"/>
      <dgm:spPr>
        <a:solidFill>
          <a:schemeClr val="bg2">
            <a:lumMod val="50000"/>
          </a:schemeClr>
        </a:solidFill>
      </dgm:spPr>
    </dgm:pt>
    <dgm:pt modelId="{AF1CB330-6504-42B7-BF36-51ED7E5A1BE6}" type="pres">
      <dgm:prSet presAssocID="{34FC2F9C-9243-4134-889C-0DF3763DF801}" presName="rect6" presStyleLbl="alignAcc1" presStyleIdx="5" presStyleCnt="6" custScaleX="100000" custScaleY="88497" custLinFactNeighborX="-1263" custLinFactNeighborY="17074"/>
      <dgm:spPr/>
      <dgm:t>
        <a:bodyPr/>
        <a:lstStyle/>
        <a:p>
          <a:endParaRPr lang="ru-RU"/>
        </a:p>
      </dgm:t>
    </dgm:pt>
    <dgm:pt modelId="{240B3CA9-2DDC-446B-AF15-4945EF1E06ED}" type="pres">
      <dgm:prSet presAssocID="{0EC92121-5332-49DA-A237-C2FCB319BC72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5D9F7-AE4C-48D2-97A4-1B26673E845A}" type="pres">
      <dgm:prSet presAssocID="{235BAF3E-BA76-46E0-8B07-A6CF57491FDC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A3745-EA13-4AC9-91A7-5D8AE8F975DF}" type="pres">
      <dgm:prSet presAssocID="{BF8491EB-BE1C-4197-BA12-014A10C81CA7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29135-C7F4-4840-828D-F436DD82250D}" type="pres">
      <dgm:prSet presAssocID="{0F7C1CFD-EBA6-4B99-BEB0-9D03B5418E31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7D1F3-0734-47C4-A7C2-B59E915C9AAD}" type="pres">
      <dgm:prSet presAssocID="{5B3F2BA2-A35C-4E4A-8EF3-F4CF5CF98899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55ED3-28D5-45F0-87D9-D2E86053B116}" type="pres">
      <dgm:prSet presAssocID="{34FC2F9C-9243-4134-889C-0DF3763DF801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62CF8B-8C30-4709-8EF7-8E7BBDB238D2}" type="presOf" srcId="{5B3F2BA2-A35C-4E4A-8EF3-F4CF5CF98899}" destId="{4995580C-406F-4E2B-9DE6-8DA7DC8B5DB8}" srcOrd="0" destOrd="0" presId="urn:microsoft.com/office/officeart/2005/8/layout/target3"/>
    <dgm:cxn modelId="{E5FFB8CA-324A-4BDB-8C56-50944073CFB7}" srcId="{455F58A7-CE6F-41D6-B8A9-1F1BDE36CA3C}" destId="{BF8491EB-BE1C-4197-BA12-014A10C81CA7}" srcOrd="2" destOrd="0" parTransId="{1CFC8069-751E-4F04-ABCE-7279D73732FA}" sibTransId="{6E55E1AF-FE41-4B5F-B6BC-B37F13237C6A}"/>
    <dgm:cxn modelId="{7ECA9569-206E-402F-B27E-F7758170F952}" type="presOf" srcId="{0F7C1CFD-EBA6-4B99-BEB0-9D03B5418E31}" destId="{E3E29135-C7F4-4840-828D-F436DD82250D}" srcOrd="1" destOrd="0" presId="urn:microsoft.com/office/officeart/2005/8/layout/target3"/>
    <dgm:cxn modelId="{07F8A4BF-C743-40E3-B95C-3D002150EEC4}" type="presOf" srcId="{235BAF3E-BA76-46E0-8B07-A6CF57491FDC}" destId="{C153AF68-99BD-4975-8A61-F345A8B756AF}" srcOrd="0" destOrd="0" presId="urn:microsoft.com/office/officeart/2005/8/layout/target3"/>
    <dgm:cxn modelId="{C5956D8F-B200-42ED-B1C7-8CEEEA3F3145}" type="presOf" srcId="{5B3F2BA2-A35C-4E4A-8EF3-F4CF5CF98899}" destId="{8617D1F3-0734-47C4-A7C2-B59E915C9AAD}" srcOrd="1" destOrd="0" presId="urn:microsoft.com/office/officeart/2005/8/layout/target3"/>
    <dgm:cxn modelId="{B6875ED2-955C-4654-8AB8-4FAE7283596E}" type="presOf" srcId="{BF8491EB-BE1C-4197-BA12-014A10C81CA7}" destId="{92DA3745-EA13-4AC9-91A7-5D8AE8F975DF}" srcOrd="1" destOrd="0" presId="urn:microsoft.com/office/officeart/2005/8/layout/target3"/>
    <dgm:cxn modelId="{365CA8FE-D768-44F1-B7D0-1B328F65C26A}" srcId="{455F58A7-CE6F-41D6-B8A9-1F1BDE36CA3C}" destId="{0F7C1CFD-EBA6-4B99-BEB0-9D03B5418E31}" srcOrd="3" destOrd="0" parTransId="{1CF09228-A617-4AD0-BE6D-488A8B40BAC6}" sibTransId="{1FD5EAC9-ABBB-46DA-9FBB-12D8B3A9D132}"/>
    <dgm:cxn modelId="{CC135B7F-0B3A-4CF5-8DAB-637954682B8B}" type="presOf" srcId="{0F7C1CFD-EBA6-4B99-BEB0-9D03B5418E31}" destId="{09CAEF2F-33EC-418E-AC30-9BA82D35119F}" srcOrd="0" destOrd="0" presId="urn:microsoft.com/office/officeart/2005/8/layout/target3"/>
    <dgm:cxn modelId="{24BB99F4-CE2E-493D-A970-D7C0CA407EE7}" type="presOf" srcId="{34FC2F9C-9243-4134-889C-0DF3763DF801}" destId="{11955ED3-28D5-45F0-87D9-D2E86053B116}" srcOrd="1" destOrd="0" presId="urn:microsoft.com/office/officeart/2005/8/layout/target3"/>
    <dgm:cxn modelId="{D3B7A376-7CCD-4387-A047-8A9F9F392661}" type="presOf" srcId="{235BAF3E-BA76-46E0-8B07-A6CF57491FDC}" destId="{1655D9F7-AE4C-48D2-97A4-1B26673E845A}" srcOrd="1" destOrd="0" presId="urn:microsoft.com/office/officeart/2005/8/layout/target3"/>
    <dgm:cxn modelId="{8D32980B-7B7D-4706-BA06-CE2F34C09143}" type="presOf" srcId="{455F58A7-CE6F-41D6-B8A9-1F1BDE36CA3C}" destId="{11884DDA-D0D9-4024-A866-14EA005D54DF}" srcOrd="0" destOrd="0" presId="urn:microsoft.com/office/officeart/2005/8/layout/target3"/>
    <dgm:cxn modelId="{F8BF8FE7-B157-4068-8133-D2D29A0E24C5}" type="presOf" srcId="{0EC92121-5332-49DA-A237-C2FCB319BC72}" destId="{240B3CA9-2DDC-446B-AF15-4945EF1E06ED}" srcOrd="1" destOrd="0" presId="urn:microsoft.com/office/officeart/2005/8/layout/target3"/>
    <dgm:cxn modelId="{6BC2B327-FD3B-4DE2-BDF5-81B6812C0ACD}" srcId="{455F58A7-CE6F-41D6-B8A9-1F1BDE36CA3C}" destId="{0EC92121-5332-49DA-A237-C2FCB319BC72}" srcOrd="0" destOrd="0" parTransId="{A19C45B0-1FDD-4B01-9F61-54440EDB2008}" sibTransId="{D569283B-D39A-47FE-BC90-3F231040F0C2}"/>
    <dgm:cxn modelId="{8ACC176A-8954-4D7B-AE3B-1D48AE2DD3BC}" srcId="{455F58A7-CE6F-41D6-B8A9-1F1BDE36CA3C}" destId="{34FC2F9C-9243-4134-889C-0DF3763DF801}" srcOrd="5" destOrd="0" parTransId="{B0FF4900-6476-4FE7-A15D-05B2729FC404}" sibTransId="{559DDC04-E635-4730-802C-79BD8A6ACC74}"/>
    <dgm:cxn modelId="{106FC76C-7E6D-4A0F-BD37-A5A0CC6FCD66}" srcId="{455F58A7-CE6F-41D6-B8A9-1F1BDE36CA3C}" destId="{235BAF3E-BA76-46E0-8B07-A6CF57491FDC}" srcOrd="1" destOrd="0" parTransId="{61A9C3DD-DCD9-4457-90B4-604DE63AE749}" sibTransId="{F747E9B7-1735-409C-BB9A-A03CA6DA9974}"/>
    <dgm:cxn modelId="{E28AEF73-6F70-4C59-AEDE-F9D23099C828}" type="presOf" srcId="{0EC92121-5332-49DA-A237-C2FCB319BC72}" destId="{ADD772C2-528C-40C3-A2B1-25E653E9CE67}" srcOrd="0" destOrd="0" presId="urn:microsoft.com/office/officeart/2005/8/layout/target3"/>
    <dgm:cxn modelId="{156E3F42-88D9-4C02-B7C8-035CFA37D9F5}" srcId="{455F58A7-CE6F-41D6-B8A9-1F1BDE36CA3C}" destId="{5B3F2BA2-A35C-4E4A-8EF3-F4CF5CF98899}" srcOrd="4" destOrd="0" parTransId="{D3110F01-B873-445E-9732-FB577D5E1C92}" sibTransId="{DC76474A-50D3-4457-B578-A39EC6DC0CB5}"/>
    <dgm:cxn modelId="{6B21F4A7-47B5-4234-8899-B458208C9E65}" type="presOf" srcId="{BF8491EB-BE1C-4197-BA12-014A10C81CA7}" destId="{F849A9F7-490B-4884-A7AB-EAB3B3FB0D68}" srcOrd="0" destOrd="0" presId="urn:microsoft.com/office/officeart/2005/8/layout/target3"/>
    <dgm:cxn modelId="{082E1BDE-A0EA-48B4-A2C0-8292F635A6DC}" type="presOf" srcId="{34FC2F9C-9243-4134-889C-0DF3763DF801}" destId="{AF1CB330-6504-42B7-BF36-51ED7E5A1BE6}" srcOrd="0" destOrd="0" presId="urn:microsoft.com/office/officeart/2005/8/layout/target3"/>
    <dgm:cxn modelId="{C67A7732-22C9-4B6D-ABA8-32E13C5BE530}" type="presParOf" srcId="{11884DDA-D0D9-4024-A866-14EA005D54DF}" destId="{F3DB12C8-CE4A-4197-B996-3E48B09F94E7}" srcOrd="0" destOrd="0" presId="urn:microsoft.com/office/officeart/2005/8/layout/target3"/>
    <dgm:cxn modelId="{FBF641E9-C8D7-4DCA-ADC1-814028638D82}" type="presParOf" srcId="{11884DDA-D0D9-4024-A866-14EA005D54DF}" destId="{4F33271F-D172-4D11-92A0-D1C935EA1679}" srcOrd="1" destOrd="0" presId="urn:microsoft.com/office/officeart/2005/8/layout/target3"/>
    <dgm:cxn modelId="{8DD4E536-07AC-4B01-85ED-D01993FBE69E}" type="presParOf" srcId="{11884DDA-D0D9-4024-A866-14EA005D54DF}" destId="{ADD772C2-528C-40C3-A2B1-25E653E9CE67}" srcOrd="2" destOrd="0" presId="urn:microsoft.com/office/officeart/2005/8/layout/target3"/>
    <dgm:cxn modelId="{DF48718A-D43B-494F-AC96-DCD67B54C11E}" type="presParOf" srcId="{11884DDA-D0D9-4024-A866-14EA005D54DF}" destId="{C0557C67-9B09-49CE-9BC3-4B8E15E6F09D}" srcOrd="3" destOrd="0" presId="urn:microsoft.com/office/officeart/2005/8/layout/target3"/>
    <dgm:cxn modelId="{6E24FB6B-3855-467D-9594-4D98EC67A693}" type="presParOf" srcId="{11884DDA-D0D9-4024-A866-14EA005D54DF}" destId="{BFE5457A-925B-4101-A381-D7E12E8BC539}" srcOrd="4" destOrd="0" presId="urn:microsoft.com/office/officeart/2005/8/layout/target3"/>
    <dgm:cxn modelId="{BE58F5CC-4CCD-45CF-B19F-63A37B74BA67}" type="presParOf" srcId="{11884DDA-D0D9-4024-A866-14EA005D54DF}" destId="{C153AF68-99BD-4975-8A61-F345A8B756AF}" srcOrd="5" destOrd="0" presId="urn:microsoft.com/office/officeart/2005/8/layout/target3"/>
    <dgm:cxn modelId="{597CB0A8-86EB-48B2-BFFD-7D57F151D59E}" type="presParOf" srcId="{11884DDA-D0D9-4024-A866-14EA005D54DF}" destId="{4ABAC2E2-8FEA-47AF-9017-CAD44E42CBB8}" srcOrd="6" destOrd="0" presId="urn:microsoft.com/office/officeart/2005/8/layout/target3"/>
    <dgm:cxn modelId="{24DF17B2-1AFD-4CB6-9772-12D55C476A43}" type="presParOf" srcId="{11884DDA-D0D9-4024-A866-14EA005D54DF}" destId="{B76BC877-F53E-47A0-98BD-F6AFF41605ED}" srcOrd="7" destOrd="0" presId="urn:microsoft.com/office/officeart/2005/8/layout/target3"/>
    <dgm:cxn modelId="{2D1C1DDB-78E7-4E12-8767-ABF5D616CCBA}" type="presParOf" srcId="{11884DDA-D0D9-4024-A866-14EA005D54DF}" destId="{F849A9F7-490B-4884-A7AB-EAB3B3FB0D68}" srcOrd="8" destOrd="0" presId="urn:microsoft.com/office/officeart/2005/8/layout/target3"/>
    <dgm:cxn modelId="{EE221C29-638F-4843-BB8B-1A2B936E0724}" type="presParOf" srcId="{11884DDA-D0D9-4024-A866-14EA005D54DF}" destId="{D0F207B0-ACBD-4505-AD4B-1BD922E48020}" srcOrd="9" destOrd="0" presId="urn:microsoft.com/office/officeart/2005/8/layout/target3"/>
    <dgm:cxn modelId="{9C636A26-3EB7-4F42-AD19-72D87F335B00}" type="presParOf" srcId="{11884DDA-D0D9-4024-A866-14EA005D54DF}" destId="{52155000-BEC9-4D4F-ACB7-B1A550418E17}" srcOrd="10" destOrd="0" presId="urn:microsoft.com/office/officeart/2005/8/layout/target3"/>
    <dgm:cxn modelId="{0CF35C56-7416-4B56-A355-9DE23B3701D8}" type="presParOf" srcId="{11884DDA-D0D9-4024-A866-14EA005D54DF}" destId="{09CAEF2F-33EC-418E-AC30-9BA82D35119F}" srcOrd="11" destOrd="0" presId="urn:microsoft.com/office/officeart/2005/8/layout/target3"/>
    <dgm:cxn modelId="{3D51F686-11DB-49CB-AC7A-D138B2D0F1A1}" type="presParOf" srcId="{11884DDA-D0D9-4024-A866-14EA005D54DF}" destId="{E75F9A8C-2E3F-433F-88EA-85CDE83E4550}" srcOrd="12" destOrd="0" presId="urn:microsoft.com/office/officeart/2005/8/layout/target3"/>
    <dgm:cxn modelId="{A375F615-ED0D-4819-996E-6B536715F73C}" type="presParOf" srcId="{11884DDA-D0D9-4024-A866-14EA005D54DF}" destId="{AA65F6EA-F95A-4F3A-955E-FFAF8C629362}" srcOrd="13" destOrd="0" presId="urn:microsoft.com/office/officeart/2005/8/layout/target3"/>
    <dgm:cxn modelId="{BEAD267B-056A-4BB2-97A6-F63B863BA9CD}" type="presParOf" srcId="{11884DDA-D0D9-4024-A866-14EA005D54DF}" destId="{4995580C-406F-4E2B-9DE6-8DA7DC8B5DB8}" srcOrd="14" destOrd="0" presId="urn:microsoft.com/office/officeart/2005/8/layout/target3"/>
    <dgm:cxn modelId="{A715DD52-013A-4CA7-BFAA-C75D53F7BB54}" type="presParOf" srcId="{11884DDA-D0D9-4024-A866-14EA005D54DF}" destId="{93B8F86E-A093-41EE-9AA0-3B60067C6DF0}" srcOrd="15" destOrd="0" presId="urn:microsoft.com/office/officeart/2005/8/layout/target3"/>
    <dgm:cxn modelId="{3D4AD101-20C5-4AD5-A4B9-74103F10F6D2}" type="presParOf" srcId="{11884DDA-D0D9-4024-A866-14EA005D54DF}" destId="{E7B599CD-AFB6-4909-AE26-E8B20AD63E0C}" srcOrd="16" destOrd="0" presId="urn:microsoft.com/office/officeart/2005/8/layout/target3"/>
    <dgm:cxn modelId="{B3124D68-8B92-42E6-B6A5-5D638F46913F}" type="presParOf" srcId="{11884DDA-D0D9-4024-A866-14EA005D54DF}" destId="{AF1CB330-6504-42B7-BF36-51ED7E5A1BE6}" srcOrd="17" destOrd="0" presId="urn:microsoft.com/office/officeart/2005/8/layout/target3"/>
    <dgm:cxn modelId="{B52D4C1C-E6B3-49BD-B144-DF0647593AAE}" type="presParOf" srcId="{11884DDA-D0D9-4024-A866-14EA005D54DF}" destId="{240B3CA9-2DDC-446B-AF15-4945EF1E06ED}" srcOrd="18" destOrd="0" presId="urn:microsoft.com/office/officeart/2005/8/layout/target3"/>
    <dgm:cxn modelId="{670BD03E-D8D8-4BBC-9B32-37CA325119AF}" type="presParOf" srcId="{11884DDA-D0D9-4024-A866-14EA005D54DF}" destId="{1655D9F7-AE4C-48D2-97A4-1B26673E845A}" srcOrd="19" destOrd="0" presId="urn:microsoft.com/office/officeart/2005/8/layout/target3"/>
    <dgm:cxn modelId="{E9D1B4EC-E0B0-47AA-92B5-D61B4D16E01D}" type="presParOf" srcId="{11884DDA-D0D9-4024-A866-14EA005D54DF}" destId="{92DA3745-EA13-4AC9-91A7-5D8AE8F975DF}" srcOrd="20" destOrd="0" presId="urn:microsoft.com/office/officeart/2005/8/layout/target3"/>
    <dgm:cxn modelId="{966B9E5D-1C6F-4A6B-A637-52879AFC9114}" type="presParOf" srcId="{11884DDA-D0D9-4024-A866-14EA005D54DF}" destId="{E3E29135-C7F4-4840-828D-F436DD82250D}" srcOrd="21" destOrd="0" presId="urn:microsoft.com/office/officeart/2005/8/layout/target3"/>
    <dgm:cxn modelId="{B16C417E-1D25-493B-9364-A4FB4DA3B61A}" type="presParOf" srcId="{11884DDA-D0D9-4024-A866-14EA005D54DF}" destId="{8617D1F3-0734-47C4-A7C2-B59E915C9AAD}" srcOrd="22" destOrd="0" presId="urn:microsoft.com/office/officeart/2005/8/layout/target3"/>
    <dgm:cxn modelId="{20C35103-5072-4DDA-8747-8444B3353975}" type="presParOf" srcId="{11884DDA-D0D9-4024-A866-14EA005D54DF}" destId="{11955ED3-28D5-45F0-87D9-D2E86053B116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0F55F9-397D-446B-89A6-D8EE7DCD32C6}">
      <dsp:nvSpPr>
        <dsp:cNvPr id="0" name=""/>
        <dsp:cNvSpPr/>
      </dsp:nvSpPr>
      <dsp:spPr>
        <a:xfrm rot="5400000">
          <a:off x="-226825" y="229382"/>
          <a:ext cx="1512171" cy="105851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-</a:t>
          </a:r>
          <a:endParaRPr lang="ru-RU" sz="2900" kern="1200" dirty="0"/>
        </a:p>
      </dsp:txBody>
      <dsp:txXfrm rot="-5400000">
        <a:off x="2" y="531816"/>
        <a:ext cx="1058519" cy="453652"/>
      </dsp:txXfrm>
    </dsp:sp>
    <dsp:sp modelId="{240FC1B0-2D5B-4B9D-8956-425DAFD407B6}">
      <dsp:nvSpPr>
        <dsp:cNvPr id="0" name=""/>
        <dsp:cNvSpPr/>
      </dsp:nvSpPr>
      <dsp:spPr>
        <a:xfrm rot="5400000">
          <a:off x="4644681" y="-3583604"/>
          <a:ext cx="982911" cy="8155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Формирование математических представлений</a:t>
          </a:r>
          <a:endParaRPr lang="ru-RU" sz="2800" kern="1200" dirty="0"/>
        </a:p>
      </dsp:txBody>
      <dsp:txXfrm rot="-5400000">
        <a:off x="1058520" y="50539"/>
        <a:ext cx="8107252" cy="886947"/>
      </dsp:txXfrm>
    </dsp:sp>
    <dsp:sp modelId="{F09C47F3-B2BF-4FCF-A60A-A8782BE96731}">
      <dsp:nvSpPr>
        <dsp:cNvPr id="0" name=""/>
        <dsp:cNvSpPr/>
      </dsp:nvSpPr>
      <dsp:spPr>
        <a:xfrm rot="5400000">
          <a:off x="-226825" y="1546428"/>
          <a:ext cx="1512171" cy="105851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-</a:t>
          </a:r>
          <a:endParaRPr lang="ru-RU" sz="2900" kern="1200" dirty="0"/>
        </a:p>
      </dsp:txBody>
      <dsp:txXfrm rot="-5400000">
        <a:off x="2" y="1848862"/>
        <a:ext cx="1058519" cy="453652"/>
      </dsp:txXfrm>
    </dsp:sp>
    <dsp:sp modelId="{226102E4-7AA1-4B9F-9F45-8E52054B69B4}">
      <dsp:nvSpPr>
        <dsp:cNvPr id="0" name=""/>
        <dsp:cNvSpPr/>
      </dsp:nvSpPr>
      <dsp:spPr>
        <a:xfrm rot="5400000">
          <a:off x="4644681" y="-2266559"/>
          <a:ext cx="982911" cy="8155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Развитие самостоятельности</a:t>
          </a:r>
          <a:endParaRPr lang="ru-RU" sz="3200" kern="1200" dirty="0"/>
        </a:p>
      </dsp:txBody>
      <dsp:txXfrm rot="-5400000">
        <a:off x="1058520" y="1367584"/>
        <a:ext cx="8107252" cy="886947"/>
      </dsp:txXfrm>
    </dsp:sp>
    <dsp:sp modelId="{1134528B-3BD6-40BA-9178-46DB8F43AACB}">
      <dsp:nvSpPr>
        <dsp:cNvPr id="0" name=""/>
        <dsp:cNvSpPr/>
      </dsp:nvSpPr>
      <dsp:spPr>
        <a:xfrm rot="5400000">
          <a:off x="-226825" y="2863473"/>
          <a:ext cx="1512171" cy="105851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-</a:t>
          </a:r>
          <a:endParaRPr lang="ru-RU" sz="2900" kern="1200" dirty="0"/>
        </a:p>
      </dsp:txBody>
      <dsp:txXfrm rot="-5400000">
        <a:off x="2" y="3165907"/>
        <a:ext cx="1058519" cy="453652"/>
      </dsp:txXfrm>
    </dsp:sp>
    <dsp:sp modelId="{FB0B6DE2-E8E4-4FE4-A9DD-4CA07B7B3AFF}">
      <dsp:nvSpPr>
        <dsp:cNvPr id="0" name=""/>
        <dsp:cNvSpPr/>
      </dsp:nvSpPr>
      <dsp:spPr>
        <a:xfrm rot="5400000">
          <a:off x="4644681" y="-949513"/>
          <a:ext cx="982911" cy="81552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Стимулирование инициативности</a:t>
          </a:r>
          <a:endParaRPr lang="ru-RU" sz="3200" kern="1200" dirty="0"/>
        </a:p>
      </dsp:txBody>
      <dsp:txXfrm rot="-5400000">
        <a:off x="1058520" y="2684630"/>
        <a:ext cx="8107252" cy="8869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8A048-B319-4D87-8B6E-0F442823ADC7}">
      <dsp:nvSpPr>
        <dsp:cNvPr id="0" name=""/>
        <dsp:cNvSpPr/>
      </dsp:nvSpPr>
      <dsp:spPr>
        <a:xfrm>
          <a:off x="0" y="0"/>
          <a:ext cx="11667743" cy="247158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04A72-3A02-40AB-82C2-39683C6EA16D}">
      <dsp:nvSpPr>
        <dsp:cNvPr id="0" name=""/>
        <dsp:cNvSpPr/>
      </dsp:nvSpPr>
      <dsp:spPr>
        <a:xfrm>
          <a:off x="353367" y="329544"/>
          <a:ext cx="3336359" cy="18124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C42EF0-3975-4004-A346-785A8FED209F}">
      <dsp:nvSpPr>
        <dsp:cNvPr id="0" name=""/>
        <dsp:cNvSpPr/>
      </dsp:nvSpPr>
      <dsp:spPr>
        <a:xfrm rot="10800000">
          <a:off x="353367" y="2471585"/>
          <a:ext cx="3336359" cy="3020827"/>
        </a:xfrm>
        <a:prstGeom prst="round2SameRect">
          <a:avLst>
            <a:gd name="adj1" fmla="val 10500"/>
            <a:gd name="adj2" fmla="val 0"/>
          </a:avLst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Связь знаний с реальностью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Интеграция преодолевает раздробленность знаний, позволяя детям видеть, что математика – инструмент для решения реальных задач, а не набор изолированных понятий.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446268" y="2471585"/>
        <a:ext cx="3150557" cy="2927926"/>
      </dsp:txXfrm>
    </dsp:sp>
    <dsp:sp modelId="{F8DAE40A-1E97-4659-913F-0E809CC17E47}">
      <dsp:nvSpPr>
        <dsp:cNvPr id="0" name=""/>
        <dsp:cNvSpPr/>
      </dsp:nvSpPr>
      <dsp:spPr>
        <a:xfrm>
          <a:off x="4023362" y="344162"/>
          <a:ext cx="3621017" cy="17832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A690B-6088-4ABE-8C70-C9D4953AA108}">
      <dsp:nvSpPr>
        <dsp:cNvPr id="0" name=""/>
        <dsp:cNvSpPr/>
      </dsp:nvSpPr>
      <dsp:spPr>
        <a:xfrm rot="10800000">
          <a:off x="4165691" y="2471585"/>
          <a:ext cx="3336359" cy="3020827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Мотивация через творчество и игру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Объединяя математику с разнообразными видами деятельности, мы повышаем мотивацию и познавательный интерес детей, превращая обучение в увлекательный процесс исследований и открытий.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4258592" y="2471585"/>
        <a:ext cx="3150557" cy="2927926"/>
      </dsp:txXfrm>
    </dsp:sp>
    <dsp:sp modelId="{25C15B7E-8494-46A0-B16D-8999B62D1FCF}">
      <dsp:nvSpPr>
        <dsp:cNvPr id="0" name=""/>
        <dsp:cNvSpPr/>
      </dsp:nvSpPr>
      <dsp:spPr>
        <a:xfrm>
          <a:off x="7978016" y="329544"/>
          <a:ext cx="3336359" cy="18124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E5F99-CA55-4B42-9B6B-3E8C7F18E2D0}">
      <dsp:nvSpPr>
        <dsp:cNvPr id="0" name=""/>
        <dsp:cNvSpPr/>
      </dsp:nvSpPr>
      <dsp:spPr>
        <a:xfrm rot="10800000">
          <a:off x="7978016" y="2471585"/>
          <a:ext cx="3336359" cy="3020827"/>
        </a:xfrm>
        <a:prstGeom prst="round2SameRect">
          <a:avLst>
            <a:gd name="adj1" fmla="val 10500"/>
            <a:gd name="adj2" fmla="val 0"/>
          </a:avLst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r>
            <a:rPr lang="ru-RU" sz="1600" kern="1200" dirty="0" smtClean="0">
              <a:solidFill>
                <a:schemeClr val="tx1"/>
              </a:solidFill>
            </a:rPr>
            <a:t>Создание деятельностной среды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Среда, где дети решают практические задачи самостоятельно, формируют мышление, инициативность и способствуют комплексному развитию математических понятий</a:t>
          </a:r>
        </a:p>
      </dsp:txBody>
      <dsp:txXfrm rot="10800000">
        <a:off x="8070917" y="2471585"/>
        <a:ext cx="3150557" cy="29279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88240-5059-4AEC-86F2-85342FB921C0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E82F7-A65F-4D4D-8D9D-64D86F939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218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E82F7-A65F-4D4D-8D9D-64D86F939BC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3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264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32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0729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079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4608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55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465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23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037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65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4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4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836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30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3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8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0000">
              <a:schemeClr val="accent5">
                <a:lumMod val="0"/>
                <a:lumOff val="100000"/>
              </a:schemeClr>
            </a:gs>
            <a:gs pos="98000">
              <a:srgbClr val="92D050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896DD-96C2-4101-8525-53ED4D7C97C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0A8B0F8-0F10-408A-8A2C-5433EBCDA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42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f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45.jp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4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9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fif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32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7067" y="840360"/>
            <a:ext cx="1022171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C00000"/>
                </a:solidFill>
                <a:effectLst/>
              </a:rPr>
              <a:t>Интеграция 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C00000"/>
                </a:solidFill>
                <a:effectLst/>
              </a:rPr>
              <a:t>различных видов деятельности</a:t>
            </a:r>
          </a:p>
          <a:p>
            <a:pPr algn="ctr"/>
            <a:r>
              <a:rPr lang="ru-RU" sz="4400" b="1" dirty="0">
                <a:ln/>
                <a:solidFill>
                  <a:srgbClr val="C00000"/>
                </a:solidFill>
              </a:rPr>
              <a:t>в</a:t>
            </a:r>
            <a:r>
              <a:rPr lang="ru-RU" sz="4400" b="1" dirty="0" smtClean="0">
                <a:ln/>
                <a:solidFill>
                  <a:srgbClr val="C00000"/>
                </a:solidFill>
              </a:rPr>
              <a:t> процессе формирования </a:t>
            </a:r>
          </a:p>
          <a:p>
            <a:pPr algn="ctr"/>
            <a:r>
              <a:rPr lang="ru-RU" sz="4400" b="1" dirty="0" smtClean="0">
                <a:ln/>
                <a:solidFill>
                  <a:srgbClr val="C00000"/>
                </a:solidFill>
              </a:rPr>
              <a:t>и развития </a:t>
            </a:r>
          </a:p>
          <a:p>
            <a:pPr algn="ctr"/>
            <a:r>
              <a:rPr lang="ru-RU" sz="4400" b="1" dirty="0" smtClean="0">
                <a:ln/>
                <a:solidFill>
                  <a:srgbClr val="C00000"/>
                </a:solidFill>
              </a:rPr>
              <a:t>математических представлений, </a:t>
            </a:r>
          </a:p>
          <a:p>
            <a:pPr algn="ctr"/>
            <a:r>
              <a:rPr lang="ru-RU" sz="4400" b="1" dirty="0" smtClean="0">
                <a:ln/>
                <a:solidFill>
                  <a:srgbClr val="C00000"/>
                </a:solidFill>
              </a:rPr>
              <a:t>детской самостоятельности </a:t>
            </a:r>
          </a:p>
          <a:p>
            <a:pPr algn="ctr"/>
            <a:r>
              <a:rPr lang="ru-RU" sz="4400" b="1" dirty="0" smtClean="0">
                <a:ln/>
                <a:solidFill>
                  <a:srgbClr val="C00000"/>
                </a:solidFill>
              </a:rPr>
              <a:t>и инициативности </a:t>
            </a:r>
            <a:endParaRPr lang="ru-RU" sz="44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1723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4183" y="165033"/>
            <a:ext cx="96604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с Двигательной и Музыкально-ритмической деятельностью 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26" y="1350378"/>
            <a:ext cx="4071758" cy="2697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" t="22017" r="11883"/>
          <a:stretch/>
        </p:blipFill>
        <p:spPr>
          <a:xfrm>
            <a:off x="1268338" y="4143471"/>
            <a:ext cx="3966862" cy="260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2" b="25425"/>
          <a:stretch/>
        </p:blipFill>
        <p:spPr>
          <a:xfrm>
            <a:off x="7812268" y="1357306"/>
            <a:ext cx="4105679" cy="2691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" t="18482" r="5442"/>
          <a:stretch/>
        </p:blipFill>
        <p:spPr>
          <a:xfrm>
            <a:off x="6272783" y="4208626"/>
            <a:ext cx="5047489" cy="253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3"/>
          <a:stretch/>
        </p:blipFill>
        <p:spPr>
          <a:xfrm>
            <a:off x="5020056" y="1710290"/>
            <a:ext cx="2673340" cy="2124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553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3036" y="335033"/>
            <a:ext cx="9351264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Трудовой  деятельностью и бытовыми ситуациями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/>
          <a:stretch/>
        </p:blipFill>
        <p:spPr>
          <a:xfrm>
            <a:off x="1320083" y="2328186"/>
            <a:ext cx="4823217" cy="2985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668" y="1073802"/>
            <a:ext cx="2174911" cy="2899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0" r="10491"/>
          <a:stretch/>
        </p:blipFill>
        <p:spPr>
          <a:xfrm>
            <a:off x="9377507" y="1107783"/>
            <a:ext cx="2290237" cy="283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4266" r="4756" b="52000"/>
          <a:stretch/>
        </p:blipFill>
        <p:spPr>
          <a:xfrm>
            <a:off x="6992112" y="4239243"/>
            <a:ext cx="4553266" cy="234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132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8610" y="330589"/>
            <a:ext cx="9172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развивается самостоятельность</a:t>
            </a:r>
            <a:endParaRPr lang="ru-RU" sz="2800" b="1" cap="none" spc="0" dirty="0">
              <a:ln w="0"/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577943843"/>
              </p:ext>
            </p:extLst>
          </p:nvPr>
        </p:nvGraphicFramePr>
        <p:xfrm>
          <a:off x="466344" y="1783080"/>
          <a:ext cx="4803543" cy="41235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05256" y="5312664"/>
            <a:ext cx="405993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" t="5271" r="3855" b="10956"/>
          <a:stretch/>
        </p:blipFill>
        <p:spPr>
          <a:xfrm>
            <a:off x="5556294" y="4149090"/>
            <a:ext cx="3448131" cy="253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67" y="1255997"/>
            <a:ext cx="3246507" cy="260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145" y="4217185"/>
            <a:ext cx="2784534" cy="2380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12942" r="11407"/>
          <a:stretch/>
        </p:blipFill>
        <p:spPr>
          <a:xfrm>
            <a:off x="5376672" y="1255997"/>
            <a:ext cx="3157398" cy="2605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203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t="7609" r="5415" b="13768"/>
          <a:stretch/>
        </p:blipFill>
        <p:spPr>
          <a:xfrm>
            <a:off x="8686800" y="1106821"/>
            <a:ext cx="3273552" cy="2296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94196731"/>
              </p:ext>
            </p:extLst>
          </p:nvPr>
        </p:nvGraphicFramePr>
        <p:xfrm>
          <a:off x="449554" y="1546807"/>
          <a:ext cx="5507735" cy="4323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31610" y="5294376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инициативность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12273"/>
          <a:stretch/>
        </p:blipFill>
        <p:spPr>
          <a:xfrm>
            <a:off x="9198786" y="4132262"/>
            <a:ext cx="2761566" cy="2177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419856" y="312166"/>
            <a:ext cx="8174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развивается инициативность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" t="7785" r="13372" b="11982"/>
          <a:stretch/>
        </p:blipFill>
        <p:spPr>
          <a:xfrm>
            <a:off x="5815585" y="3936261"/>
            <a:ext cx="3113602" cy="2373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" t="8933" r="9300" b="11867"/>
          <a:stretch/>
        </p:blipFill>
        <p:spPr>
          <a:xfrm>
            <a:off x="5952745" y="1453896"/>
            <a:ext cx="2590038" cy="1949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72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66024582"/>
              </p:ext>
            </p:extLst>
          </p:nvPr>
        </p:nvGraphicFramePr>
        <p:xfrm>
          <a:off x="1444752" y="310896"/>
          <a:ext cx="10040112" cy="630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054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7672" y="2012905"/>
            <a:ext cx="989076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/>
              <a:t>Воспитать детей, </a:t>
            </a:r>
            <a:r>
              <a:rPr lang="ru-RU" sz="2800" dirty="0"/>
              <a:t>которые научились самостоятельно находить решения, проявлять инициативу и не бояться </a:t>
            </a:r>
            <a:r>
              <a:rPr lang="ru-RU" sz="2800" dirty="0" smtClean="0"/>
              <a:t>экспериментировать</a:t>
            </a:r>
            <a:endParaRPr lang="ru-RU" sz="28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5745040" y="1687029"/>
            <a:ext cx="621792" cy="4162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47672" y="302034"/>
            <a:ext cx="9665208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dirty="0"/>
              <a:t>Интеграция различных видов деятельности в процессе формирования математических представлений </a:t>
            </a:r>
            <a:r>
              <a:rPr lang="ru-RU" sz="2800" dirty="0" smtClean="0"/>
              <a:t>позволяет:</a:t>
            </a:r>
            <a:endParaRPr lang="ru-RU" sz="28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243" y="3488309"/>
            <a:ext cx="4917386" cy="3279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706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191" t="17671" r="10439" b="8363"/>
          <a:stretch/>
        </p:blipFill>
        <p:spPr>
          <a:xfrm>
            <a:off x="2231136" y="1911096"/>
            <a:ext cx="8289080" cy="4261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3493008" y="786384"/>
            <a:ext cx="6876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Благодарю за внимание!</a:t>
            </a:r>
            <a:endParaRPr lang="ru-RU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4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2402" y="463923"/>
            <a:ext cx="6420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</a:t>
            </a:r>
            <a: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Почему это важно?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4631528"/>
              </p:ext>
            </p:extLst>
          </p:nvPr>
        </p:nvGraphicFramePr>
        <p:xfrm>
          <a:off x="1941926" y="1956816"/>
          <a:ext cx="9213754" cy="4151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44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5023" y="347472"/>
            <a:ext cx="934905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интеграции и формирования</a:t>
            </a:r>
          </a:p>
          <a:p>
            <a:pPr algn="ctr"/>
            <a:r>
              <a:rPr lang="ru-RU" sz="28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атематических представлений</a:t>
            </a:r>
            <a:endParaRPr lang="ru-RU" sz="2800" b="1" dirty="0">
              <a:ln/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43840277"/>
              </p:ext>
            </p:extLst>
          </p:nvPr>
        </p:nvGraphicFramePr>
        <p:xfrm>
          <a:off x="384048" y="1301579"/>
          <a:ext cx="11667743" cy="5492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23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7944" y="237744"/>
            <a:ext cx="91531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для интеграции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математических представлений</a:t>
            </a:r>
            <a:endParaRPr lang="ru-RU" sz="2800" b="1" cap="none" spc="0" dirty="0">
              <a:ln/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247622"/>
              </p:ext>
            </p:extLst>
          </p:nvPr>
        </p:nvGraphicFramePr>
        <p:xfrm>
          <a:off x="1570383" y="1570382"/>
          <a:ext cx="10257183" cy="5012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2798"/>
                <a:gridCol w="5524385"/>
              </a:tblGrid>
              <a:tr h="9155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деятельности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содержание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634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Сюжетно-ролевые, дидактические,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конструктивные, подвижные игры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4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Познавательно-исследовательская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Наблюдения, эксперименты, классификация, ориентировка во времени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8371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математических терминов, рассказы, художественная литература с математическим содержанием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4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ппликация, лепка,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конструирование.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4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Двигательная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музыкально-ритмическая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игры, музыкальные упражнения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4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Дежурства, бытовые задачи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82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3884" y="117026"/>
            <a:ext cx="99120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Игровой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деятельностью (самая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естественная и эффективная) 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6" r="11667"/>
          <a:stretch/>
        </p:blipFill>
        <p:spPr>
          <a:xfrm>
            <a:off x="9620917" y="4713075"/>
            <a:ext cx="2409781" cy="1821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" t="10971" r="10868" b="7592"/>
          <a:stretch/>
        </p:blipFill>
        <p:spPr>
          <a:xfrm>
            <a:off x="3696168" y="4673382"/>
            <a:ext cx="2690650" cy="1901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805" y="858563"/>
            <a:ext cx="2015062" cy="3592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77" y="1264732"/>
            <a:ext cx="4149592" cy="312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56" y="1785509"/>
            <a:ext cx="3845762" cy="2251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" r="8058" b="5172"/>
          <a:stretch/>
        </p:blipFill>
        <p:spPr>
          <a:xfrm>
            <a:off x="6525569" y="4450876"/>
            <a:ext cx="2956597" cy="2266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" t="4533"/>
          <a:stretch/>
        </p:blipFill>
        <p:spPr>
          <a:xfrm>
            <a:off x="530352" y="4450876"/>
            <a:ext cx="3027065" cy="2266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984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t="22334" r="10883"/>
          <a:stretch/>
        </p:blipFill>
        <p:spPr>
          <a:xfrm>
            <a:off x="1645920" y="360721"/>
            <a:ext cx="4023360" cy="279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" t="10730" r="34621" b="30557"/>
          <a:stretch/>
        </p:blipFill>
        <p:spPr>
          <a:xfrm>
            <a:off x="6075943" y="360721"/>
            <a:ext cx="2068148" cy="279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98"/>
          <a:stretch/>
        </p:blipFill>
        <p:spPr>
          <a:xfrm>
            <a:off x="332575" y="3335937"/>
            <a:ext cx="4294288" cy="3240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906" y="3335937"/>
            <a:ext cx="4142054" cy="3236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12891"/>
          <a:stretch/>
        </p:blipFill>
        <p:spPr>
          <a:xfrm>
            <a:off x="4702980" y="3891891"/>
            <a:ext cx="3035809" cy="2420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5" t="14400" r="17665" b="16001"/>
          <a:stretch/>
        </p:blipFill>
        <p:spPr>
          <a:xfrm>
            <a:off x="8697058" y="351762"/>
            <a:ext cx="3080414" cy="2801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92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5376" y="146305"/>
            <a:ext cx="100401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Интеграция с Познавательно-исследовательской деятельностью  и ознакомлением с миром природы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2" t="11294" r="18153" b="25838"/>
          <a:stretch/>
        </p:blipFill>
        <p:spPr>
          <a:xfrm>
            <a:off x="824901" y="1359767"/>
            <a:ext cx="4100999" cy="2819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989" y="2305605"/>
            <a:ext cx="2655009" cy="3746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9333" r="10921"/>
          <a:stretch/>
        </p:blipFill>
        <p:spPr>
          <a:xfrm>
            <a:off x="8199686" y="4105656"/>
            <a:ext cx="3269161" cy="244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136" y="1100412"/>
            <a:ext cx="3776263" cy="284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9" b="27915"/>
          <a:stretch/>
        </p:blipFill>
        <p:spPr>
          <a:xfrm>
            <a:off x="1999951" y="4319291"/>
            <a:ext cx="2752940" cy="235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824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8777" y="227686"/>
            <a:ext cx="6511654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Интеграция с Речевой  деятельностью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t="16591" r="8892" b="25093"/>
          <a:stretch/>
        </p:blipFill>
        <p:spPr>
          <a:xfrm>
            <a:off x="7129159" y="872246"/>
            <a:ext cx="4794403" cy="3127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55" y="3988436"/>
            <a:ext cx="3601179" cy="2671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6" r="8223"/>
          <a:stretch/>
        </p:blipFill>
        <p:spPr>
          <a:xfrm>
            <a:off x="857665" y="1308296"/>
            <a:ext cx="3085820" cy="2294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7725" y="1149873"/>
            <a:ext cx="3104491" cy="2572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7" t="29066" r="14117" b="14667"/>
          <a:stretch/>
        </p:blipFill>
        <p:spPr>
          <a:xfrm>
            <a:off x="4303653" y="4278340"/>
            <a:ext cx="3611048" cy="2437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" t="5866" r="-342" b="20000"/>
          <a:stretch/>
        </p:blipFill>
        <p:spPr>
          <a:xfrm>
            <a:off x="8089220" y="4278340"/>
            <a:ext cx="3834342" cy="2437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769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4520" y="0"/>
            <a:ext cx="10235184" cy="983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Интеграция  с Изобразительной и Конструктивной деятельностью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49" y="1304522"/>
            <a:ext cx="3281273" cy="2460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913" y="3765477"/>
            <a:ext cx="4005072" cy="3003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704" y="540148"/>
            <a:ext cx="3893003" cy="293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6528" y="3835654"/>
            <a:ext cx="3079279" cy="2761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-2020" r="15530" b="2020"/>
          <a:stretch/>
        </p:blipFill>
        <p:spPr>
          <a:xfrm rot="5400000">
            <a:off x="1122471" y="4082152"/>
            <a:ext cx="2744167" cy="2575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87" y="983283"/>
            <a:ext cx="3229124" cy="2421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26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921</TotalTime>
  <Words>303</Words>
  <Application>Microsoft Office PowerPoint</Application>
  <PresentationFormat>Широкоэкранный</PresentationFormat>
  <Paragraphs>65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CVT</dc:creator>
  <cp:lastModifiedBy>CVT</cp:lastModifiedBy>
  <cp:revision>74</cp:revision>
  <dcterms:created xsi:type="dcterms:W3CDTF">2026-02-06T16:45:10Z</dcterms:created>
  <dcterms:modified xsi:type="dcterms:W3CDTF">2026-02-16T02:22:51Z</dcterms:modified>
</cp:coreProperties>
</file>