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80" r:id="rId2"/>
    <p:sldId id="298" r:id="rId3"/>
    <p:sldId id="295" r:id="rId4"/>
    <p:sldId id="300" r:id="rId5"/>
    <p:sldId id="307" r:id="rId6"/>
    <p:sldId id="258" r:id="rId7"/>
    <p:sldId id="265" r:id="rId8"/>
    <p:sldId id="266" r:id="rId9"/>
    <p:sldId id="301" r:id="rId10"/>
    <p:sldId id="272" r:id="rId11"/>
    <p:sldId id="273" r:id="rId12"/>
    <p:sldId id="259" r:id="rId13"/>
    <p:sldId id="281" r:id="rId14"/>
    <p:sldId id="260" r:id="rId15"/>
    <p:sldId id="261" r:id="rId16"/>
    <p:sldId id="262" r:id="rId17"/>
    <p:sldId id="282" r:id="rId18"/>
    <p:sldId id="267" r:id="rId19"/>
    <p:sldId id="283" r:id="rId20"/>
    <p:sldId id="284" r:id="rId21"/>
    <p:sldId id="268" r:id="rId22"/>
    <p:sldId id="285" r:id="rId23"/>
    <p:sldId id="286" r:id="rId24"/>
    <p:sldId id="269" r:id="rId25"/>
    <p:sldId id="287" r:id="rId26"/>
    <p:sldId id="288" r:id="rId27"/>
    <p:sldId id="274" r:id="rId28"/>
    <p:sldId id="289" r:id="rId29"/>
    <p:sldId id="275" r:id="rId30"/>
    <p:sldId id="290" r:id="rId31"/>
    <p:sldId id="291" r:id="rId32"/>
    <p:sldId id="276" r:id="rId33"/>
    <p:sldId id="292" r:id="rId34"/>
    <p:sldId id="293" r:id="rId35"/>
    <p:sldId id="294" r:id="rId36"/>
    <p:sldId id="302" r:id="rId37"/>
    <p:sldId id="303" r:id="rId38"/>
    <p:sldId id="304" r:id="rId39"/>
    <p:sldId id="279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4" autoAdjust="0"/>
    <p:restoredTop sz="94660"/>
  </p:normalViewPr>
  <p:slideViewPr>
    <p:cSldViewPr>
      <p:cViewPr>
        <p:scale>
          <a:sx n="76" d="100"/>
          <a:sy n="76" d="100"/>
        </p:scale>
        <p:origin x="-12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717FEF-6D1C-4318-A343-F71ADACC78C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6355A1A-9F4B-4490-9FC6-0197D74BEEF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800" i="1" dirty="0" smtClean="0">
              <a:solidFill>
                <a:schemeClr val="tx1"/>
              </a:solidFill>
            </a:rPr>
            <a:t>1. Ввести прямоугольную систему координат (выбор зависит от объекта).</a:t>
          </a:r>
          <a:endParaRPr lang="ru-RU" sz="1800" i="1" dirty="0">
            <a:solidFill>
              <a:schemeClr val="tx1"/>
            </a:solidFill>
          </a:endParaRPr>
        </a:p>
      </dgm:t>
    </dgm:pt>
    <dgm:pt modelId="{B5915C95-610E-46FE-8939-F6A317FA37BA}" type="parTrans" cxnId="{7849B7A8-96E1-4614-A217-98E8334D6980}">
      <dgm:prSet/>
      <dgm:spPr/>
      <dgm:t>
        <a:bodyPr/>
        <a:lstStyle/>
        <a:p>
          <a:pPr algn="l"/>
          <a:endParaRPr lang="ru-RU" sz="1800"/>
        </a:p>
      </dgm:t>
    </dgm:pt>
    <dgm:pt modelId="{2EBC553F-73CB-439A-A8C0-7A186898B691}" type="sibTrans" cxnId="{7849B7A8-96E1-4614-A217-98E8334D6980}">
      <dgm:prSet custT="1"/>
      <dgm:spPr/>
      <dgm:t>
        <a:bodyPr/>
        <a:lstStyle/>
        <a:p>
          <a:pPr algn="l"/>
          <a:endParaRPr lang="ru-RU" sz="1800"/>
        </a:p>
      </dgm:t>
    </dgm:pt>
    <dgm:pt modelId="{F215FA93-EECE-48F4-875C-C534538000B1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800" i="1" dirty="0" smtClean="0">
              <a:solidFill>
                <a:schemeClr val="tx1"/>
              </a:solidFill>
            </a:rPr>
            <a:t>2. Выписать координаты всех необходимых точек.</a:t>
          </a:r>
          <a:endParaRPr lang="ru-RU" sz="1800" i="1" dirty="0">
            <a:solidFill>
              <a:schemeClr val="tx1"/>
            </a:solidFill>
          </a:endParaRPr>
        </a:p>
      </dgm:t>
    </dgm:pt>
    <dgm:pt modelId="{19F43A2E-25BE-484E-A208-B4F0561F75E9}" type="parTrans" cxnId="{8D726329-23DD-4E9E-964F-7E56D53BF20A}">
      <dgm:prSet/>
      <dgm:spPr/>
      <dgm:t>
        <a:bodyPr/>
        <a:lstStyle/>
        <a:p>
          <a:pPr algn="l"/>
          <a:endParaRPr lang="ru-RU" sz="1800"/>
        </a:p>
      </dgm:t>
    </dgm:pt>
    <dgm:pt modelId="{93FBF9B0-922E-477A-A1A1-B7B24B7F2936}" type="sibTrans" cxnId="{8D726329-23DD-4E9E-964F-7E56D53BF20A}">
      <dgm:prSet custT="1"/>
      <dgm:spPr/>
      <dgm:t>
        <a:bodyPr/>
        <a:lstStyle/>
        <a:p>
          <a:pPr algn="l"/>
          <a:endParaRPr lang="ru-RU" sz="1800"/>
        </a:p>
      </dgm:t>
    </dgm:pt>
    <dgm:pt modelId="{9B53738E-4007-44E8-8827-1333FE47E608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800" i="1" dirty="0" smtClean="0"/>
            <a:t>3</a:t>
          </a:r>
          <a:r>
            <a:rPr lang="ru-RU" sz="1800" i="1" dirty="0" smtClean="0">
              <a:solidFill>
                <a:schemeClr val="tx1"/>
              </a:solidFill>
            </a:rPr>
            <a:t>. Вычислить координаты необходимых векторов.</a:t>
          </a:r>
          <a:endParaRPr lang="ru-RU" sz="1800" i="1" dirty="0">
            <a:solidFill>
              <a:schemeClr val="tx1"/>
            </a:solidFill>
          </a:endParaRPr>
        </a:p>
      </dgm:t>
    </dgm:pt>
    <dgm:pt modelId="{26709A36-FAB6-4228-B5C4-DDF0542E00D5}" type="parTrans" cxnId="{18587818-3A85-4C97-B2DC-559EA59E4A81}">
      <dgm:prSet/>
      <dgm:spPr/>
      <dgm:t>
        <a:bodyPr/>
        <a:lstStyle/>
        <a:p>
          <a:pPr algn="l"/>
          <a:endParaRPr lang="ru-RU" sz="1800"/>
        </a:p>
      </dgm:t>
    </dgm:pt>
    <dgm:pt modelId="{CB258EA7-7F3C-4E06-B108-C828132FF9FF}" type="sibTrans" cxnId="{18587818-3A85-4C97-B2DC-559EA59E4A81}">
      <dgm:prSet custT="1"/>
      <dgm:spPr/>
      <dgm:t>
        <a:bodyPr/>
        <a:lstStyle/>
        <a:p>
          <a:pPr algn="l"/>
          <a:endParaRPr lang="ru-RU" sz="1800"/>
        </a:p>
      </dgm:t>
    </dgm:pt>
    <dgm:pt modelId="{A27C62DC-818E-400B-AE71-9CCB9741013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800" i="0" dirty="0" smtClean="0">
              <a:solidFill>
                <a:schemeClr val="tx1"/>
              </a:solidFill>
            </a:rPr>
            <a:t>4</a:t>
          </a:r>
          <a:r>
            <a:rPr lang="ru-RU" sz="1800" i="0" dirty="0" smtClean="0"/>
            <a:t>. </a:t>
          </a:r>
          <a:r>
            <a:rPr lang="ru-RU" sz="1800" i="0" dirty="0" smtClean="0">
              <a:solidFill>
                <a:schemeClr val="tx1"/>
              </a:solidFill>
            </a:rPr>
            <a:t>Применить формулу, выполнить вычисления.</a:t>
          </a:r>
          <a:endParaRPr lang="ru-RU" sz="1800" i="0" dirty="0">
            <a:solidFill>
              <a:schemeClr val="tx1"/>
            </a:solidFill>
          </a:endParaRPr>
        </a:p>
      </dgm:t>
    </dgm:pt>
    <dgm:pt modelId="{AAEB4C55-EB1A-4785-873A-3DE1971C593B}" type="parTrans" cxnId="{D787D4FB-2233-4287-A6B5-2B66F05F439F}">
      <dgm:prSet/>
      <dgm:spPr/>
      <dgm:t>
        <a:bodyPr/>
        <a:lstStyle/>
        <a:p>
          <a:pPr algn="l"/>
          <a:endParaRPr lang="ru-RU" sz="1800"/>
        </a:p>
      </dgm:t>
    </dgm:pt>
    <dgm:pt modelId="{41EBC4C2-423C-4A69-9D26-E8D5156C66E0}" type="sibTrans" cxnId="{D787D4FB-2233-4287-A6B5-2B66F05F439F}">
      <dgm:prSet custT="1"/>
      <dgm:spPr/>
      <dgm:t>
        <a:bodyPr/>
        <a:lstStyle/>
        <a:p>
          <a:pPr algn="l"/>
          <a:endParaRPr lang="ru-RU" sz="1800"/>
        </a:p>
      </dgm:t>
    </dgm:pt>
    <dgm:pt modelId="{48C2E0DF-2C44-488D-8C13-1C77B9D237E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800" dirty="0" smtClean="0"/>
            <a:t>5</a:t>
          </a:r>
          <a:r>
            <a:rPr lang="ru-RU" sz="1800" i="1" dirty="0" smtClean="0">
              <a:solidFill>
                <a:schemeClr val="tx1"/>
              </a:solidFill>
            </a:rPr>
            <a:t>. Записать ответ.</a:t>
          </a:r>
          <a:endParaRPr lang="ru-RU" sz="1800" i="1" dirty="0">
            <a:solidFill>
              <a:schemeClr val="tx1"/>
            </a:solidFill>
          </a:endParaRPr>
        </a:p>
      </dgm:t>
    </dgm:pt>
    <dgm:pt modelId="{98F95D0B-51E7-4A2A-AFFC-F522D028AAAE}" type="parTrans" cxnId="{A5B671D3-0206-496F-A02C-9F4A90CED707}">
      <dgm:prSet/>
      <dgm:spPr/>
      <dgm:t>
        <a:bodyPr/>
        <a:lstStyle/>
        <a:p>
          <a:pPr algn="l"/>
          <a:endParaRPr lang="ru-RU" sz="1800"/>
        </a:p>
      </dgm:t>
    </dgm:pt>
    <dgm:pt modelId="{72F65D93-5AB9-4E29-94A5-4F5320CAF09D}" type="sibTrans" cxnId="{A5B671D3-0206-496F-A02C-9F4A90CED707}">
      <dgm:prSet/>
      <dgm:spPr/>
      <dgm:t>
        <a:bodyPr/>
        <a:lstStyle/>
        <a:p>
          <a:pPr algn="l"/>
          <a:endParaRPr lang="ru-RU" sz="1800"/>
        </a:p>
      </dgm:t>
    </dgm:pt>
    <dgm:pt modelId="{0289A8E4-22D5-43FE-A7AD-DF401E466555}" type="pres">
      <dgm:prSet presAssocID="{EC717FEF-6D1C-4318-A343-F71ADACC78C6}" presName="linearFlow" presStyleCnt="0">
        <dgm:presLayoutVars>
          <dgm:resizeHandles val="exact"/>
        </dgm:presLayoutVars>
      </dgm:prSet>
      <dgm:spPr/>
    </dgm:pt>
    <dgm:pt modelId="{C83F0C26-B427-4E32-8B85-E616D5F0CC88}" type="pres">
      <dgm:prSet presAssocID="{56355A1A-9F4B-4490-9FC6-0197D74BEEF2}" presName="node" presStyleLbl="node1" presStyleIdx="0" presStyleCnt="5" custScaleX="257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3E426-6C84-491A-9040-0D55DF6EC457}" type="pres">
      <dgm:prSet presAssocID="{2EBC553F-73CB-439A-A8C0-7A186898B691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78E85DB-A3E1-4E3A-9B9E-EC0A35C62103}" type="pres">
      <dgm:prSet presAssocID="{2EBC553F-73CB-439A-A8C0-7A186898B69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C5C6968-803F-414E-A3BE-089ED295D35E}" type="pres">
      <dgm:prSet presAssocID="{F215FA93-EECE-48F4-875C-C534538000B1}" presName="node" presStyleLbl="node1" presStyleIdx="1" presStyleCnt="5" custScaleX="257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B135D-DBE6-4FAE-A025-C93E934DF0D6}" type="pres">
      <dgm:prSet presAssocID="{93FBF9B0-922E-477A-A1A1-B7B24B7F2936}" presName="sibTrans" presStyleLbl="sibTrans2D1" presStyleIdx="1" presStyleCnt="4"/>
      <dgm:spPr/>
      <dgm:t>
        <a:bodyPr/>
        <a:lstStyle/>
        <a:p>
          <a:endParaRPr lang="ru-RU"/>
        </a:p>
      </dgm:t>
    </dgm:pt>
    <dgm:pt modelId="{2F5CA83C-216E-4B2B-9D8A-D97BE2BF737F}" type="pres">
      <dgm:prSet presAssocID="{93FBF9B0-922E-477A-A1A1-B7B24B7F2936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130BE31A-512D-4012-9300-5704200D8C80}" type="pres">
      <dgm:prSet presAssocID="{9B53738E-4007-44E8-8827-1333FE47E608}" presName="node" presStyleLbl="node1" presStyleIdx="2" presStyleCnt="5" custScaleX="257676" custLinFactNeighborX="-247" custLinFactNeighborY="-14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15398-7481-4F6A-8337-262FC6E45D68}" type="pres">
      <dgm:prSet presAssocID="{CB258EA7-7F3C-4E06-B108-C828132FF9FF}" presName="sibTrans" presStyleLbl="sibTrans2D1" presStyleIdx="2" presStyleCnt="4"/>
      <dgm:spPr/>
      <dgm:t>
        <a:bodyPr/>
        <a:lstStyle/>
        <a:p>
          <a:endParaRPr lang="ru-RU"/>
        </a:p>
      </dgm:t>
    </dgm:pt>
    <dgm:pt modelId="{F52493C2-33A0-4D96-8A74-66FD16DEBDA0}" type="pres">
      <dgm:prSet presAssocID="{CB258EA7-7F3C-4E06-B108-C828132FF9F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8700410-488D-4777-B56F-31B419F3F337}" type="pres">
      <dgm:prSet presAssocID="{A27C62DC-818E-400B-AE71-9CCB97410134}" presName="node" presStyleLbl="node1" presStyleIdx="3" presStyleCnt="5" custScaleX="257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E342A-A3BB-4907-9BB1-1FDCC5CED390}" type="pres">
      <dgm:prSet presAssocID="{41EBC4C2-423C-4A69-9D26-E8D5156C66E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6150A381-C127-4A03-88F8-C664D6D229AC}" type="pres">
      <dgm:prSet presAssocID="{41EBC4C2-423C-4A69-9D26-E8D5156C66E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31A4B8D-D792-4892-8CB6-19ABDCA66233}" type="pres">
      <dgm:prSet presAssocID="{48C2E0DF-2C44-488D-8C13-1C77B9D237E4}" presName="node" presStyleLbl="node1" presStyleIdx="4" presStyleCnt="5" custScaleX="257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FE8546-67CB-42DB-9FF5-23F1B9D56F8C}" type="presOf" srcId="{CB258EA7-7F3C-4E06-B108-C828132FF9FF}" destId="{F52493C2-33A0-4D96-8A74-66FD16DEBDA0}" srcOrd="1" destOrd="0" presId="urn:microsoft.com/office/officeart/2005/8/layout/process2"/>
    <dgm:cxn modelId="{1332A0A6-80D5-4BDF-B4E7-93966758FFC5}" type="presOf" srcId="{EC717FEF-6D1C-4318-A343-F71ADACC78C6}" destId="{0289A8E4-22D5-43FE-A7AD-DF401E466555}" srcOrd="0" destOrd="0" presId="urn:microsoft.com/office/officeart/2005/8/layout/process2"/>
    <dgm:cxn modelId="{B3930A0A-7038-477E-8F61-9C0800C97DA5}" type="presOf" srcId="{41EBC4C2-423C-4A69-9D26-E8D5156C66E0}" destId="{6150A381-C127-4A03-88F8-C664D6D229AC}" srcOrd="1" destOrd="0" presId="urn:microsoft.com/office/officeart/2005/8/layout/process2"/>
    <dgm:cxn modelId="{FB14CC89-DBD7-4F1A-BA29-F3B91ADA3277}" type="presOf" srcId="{F215FA93-EECE-48F4-875C-C534538000B1}" destId="{EC5C6968-803F-414E-A3BE-089ED295D35E}" srcOrd="0" destOrd="0" presId="urn:microsoft.com/office/officeart/2005/8/layout/process2"/>
    <dgm:cxn modelId="{7849B7A8-96E1-4614-A217-98E8334D6980}" srcId="{EC717FEF-6D1C-4318-A343-F71ADACC78C6}" destId="{56355A1A-9F4B-4490-9FC6-0197D74BEEF2}" srcOrd="0" destOrd="0" parTransId="{B5915C95-610E-46FE-8939-F6A317FA37BA}" sibTransId="{2EBC553F-73CB-439A-A8C0-7A186898B691}"/>
    <dgm:cxn modelId="{01144EF1-DDBD-4F3F-B206-4F8534C80023}" type="presOf" srcId="{CB258EA7-7F3C-4E06-B108-C828132FF9FF}" destId="{D1215398-7481-4F6A-8337-262FC6E45D68}" srcOrd="0" destOrd="0" presId="urn:microsoft.com/office/officeart/2005/8/layout/process2"/>
    <dgm:cxn modelId="{F1936E6F-A863-431E-BCDE-E97B73BB5335}" type="presOf" srcId="{93FBF9B0-922E-477A-A1A1-B7B24B7F2936}" destId="{2F5CA83C-216E-4B2B-9D8A-D97BE2BF737F}" srcOrd="1" destOrd="0" presId="urn:microsoft.com/office/officeart/2005/8/layout/process2"/>
    <dgm:cxn modelId="{7440F6FA-443D-4FA1-BB49-5C9E3D4AF608}" type="presOf" srcId="{2EBC553F-73CB-439A-A8C0-7A186898B691}" destId="{B78E85DB-A3E1-4E3A-9B9E-EC0A35C62103}" srcOrd="1" destOrd="0" presId="urn:microsoft.com/office/officeart/2005/8/layout/process2"/>
    <dgm:cxn modelId="{4FE139C3-249D-4190-ACD3-884736E6C846}" type="presOf" srcId="{9B53738E-4007-44E8-8827-1333FE47E608}" destId="{130BE31A-512D-4012-9300-5704200D8C80}" srcOrd="0" destOrd="0" presId="urn:microsoft.com/office/officeart/2005/8/layout/process2"/>
    <dgm:cxn modelId="{D9EDDDE9-4108-4433-BC2A-E5FF16ECAFE8}" type="presOf" srcId="{41EBC4C2-423C-4A69-9D26-E8D5156C66E0}" destId="{58EE342A-A3BB-4907-9BB1-1FDCC5CED390}" srcOrd="0" destOrd="0" presId="urn:microsoft.com/office/officeart/2005/8/layout/process2"/>
    <dgm:cxn modelId="{1E8D4F32-AA61-44C1-A4B4-E5FA881226F8}" type="presOf" srcId="{48C2E0DF-2C44-488D-8C13-1C77B9D237E4}" destId="{B31A4B8D-D792-4892-8CB6-19ABDCA66233}" srcOrd="0" destOrd="0" presId="urn:microsoft.com/office/officeart/2005/8/layout/process2"/>
    <dgm:cxn modelId="{A5B671D3-0206-496F-A02C-9F4A90CED707}" srcId="{EC717FEF-6D1C-4318-A343-F71ADACC78C6}" destId="{48C2E0DF-2C44-488D-8C13-1C77B9D237E4}" srcOrd="4" destOrd="0" parTransId="{98F95D0B-51E7-4A2A-AFFC-F522D028AAAE}" sibTransId="{72F65D93-5AB9-4E29-94A5-4F5320CAF09D}"/>
    <dgm:cxn modelId="{18587818-3A85-4C97-B2DC-559EA59E4A81}" srcId="{EC717FEF-6D1C-4318-A343-F71ADACC78C6}" destId="{9B53738E-4007-44E8-8827-1333FE47E608}" srcOrd="2" destOrd="0" parTransId="{26709A36-FAB6-4228-B5C4-DDF0542E00D5}" sibTransId="{CB258EA7-7F3C-4E06-B108-C828132FF9FF}"/>
    <dgm:cxn modelId="{1341BB45-E68F-4321-B010-1829B79B1DD6}" type="presOf" srcId="{A27C62DC-818E-400B-AE71-9CCB97410134}" destId="{08700410-488D-4777-B56F-31B419F3F337}" srcOrd="0" destOrd="0" presId="urn:microsoft.com/office/officeart/2005/8/layout/process2"/>
    <dgm:cxn modelId="{B1CF8898-07E5-4242-B0C0-A84C0345D090}" type="presOf" srcId="{56355A1A-9F4B-4490-9FC6-0197D74BEEF2}" destId="{C83F0C26-B427-4E32-8B85-E616D5F0CC88}" srcOrd="0" destOrd="0" presId="urn:microsoft.com/office/officeart/2005/8/layout/process2"/>
    <dgm:cxn modelId="{38C6BBDC-74CC-4D02-AB84-F70E8FE50279}" type="presOf" srcId="{93FBF9B0-922E-477A-A1A1-B7B24B7F2936}" destId="{231B135D-DBE6-4FAE-A025-C93E934DF0D6}" srcOrd="0" destOrd="0" presId="urn:microsoft.com/office/officeart/2005/8/layout/process2"/>
    <dgm:cxn modelId="{8D726329-23DD-4E9E-964F-7E56D53BF20A}" srcId="{EC717FEF-6D1C-4318-A343-F71ADACC78C6}" destId="{F215FA93-EECE-48F4-875C-C534538000B1}" srcOrd="1" destOrd="0" parTransId="{19F43A2E-25BE-484E-A208-B4F0561F75E9}" sibTransId="{93FBF9B0-922E-477A-A1A1-B7B24B7F2936}"/>
    <dgm:cxn modelId="{D787D4FB-2233-4287-A6B5-2B66F05F439F}" srcId="{EC717FEF-6D1C-4318-A343-F71ADACC78C6}" destId="{A27C62DC-818E-400B-AE71-9CCB97410134}" srcOrd="3" destOrd="0" parTransId="{AAEB4C55-EB1A-4785-873A-3DE1971C593B}" sibTransId="{41EBC4C2-423C-4A69-9D26-E8D5156C66E0}"/>
    <dgm:cxn modelId="{5A07E148-0174-4F2B-A528-D249A4135057}" type="presOf" srcId="{2EBC553F-73CB-439A-A8C0-7A186898B691}" destId="{B6B3E426-6C84-491A-9040-0D55DF6EC457}" srcOrd="0" destOrd="0" presId="urn:microsoft.com/office/officeart/2005/8/layout/process2"/>
    <dgm:cxn modelId="{8B07B372-B5C9-41FE-90E0-3B5189F0CD99}" type="presParOf" srcId="{0289A8E4-22D5-43FE-A7AD-DF401E466555}" destId="{C83F0C26-B427-4E32-8B85-E616D5F0CC88}" srcOrd="0" destOrd="0" presId="urn:microsoft.com/office/officeart/2005/8/layout/process2"/>
    <dgm:cxn modelId="{2E32B305-6A83-4F61-8B55-271F59151B1C}" type="presParOf" srcId="{0289A8E4-22D5-43FE-A7AD-DF401E466555}" destId="{B6B3E426-6C84-491A-9040-0D55DF6EC457}" srcOrd="1" destOrd="0" presId="urn:microsoft.com/office/officeart/2005/8/layout/process2"/>
    <dgm:cxn modelId="{3890CD88-BADE-42A9-B407-27FF1D4D1A35}" type="presParOf" srcId="{B6B3E426-6C84-491A-9040-0D55DF6EC457}" destId="{B78E85DB-A3E1-4E3A-9B9E-EC0A35C62103}" srcOrd="0" destOrd="0" presId="urn:microsoft.com/office/officeart/2005/8/layout/process2"/>
    <dgm:cxn modelId="{7C3A8F2C-3200-447B-8B2F-9004136418CF}" type="presParOf" srcId="{0289A8E4-22D5-43FE-A7AD-DF401E466555}" destId="{EC5C6968-803F-414E-A3BE-089ED295D35E}" srcOrd="2" destOrd="0" presId="urn:microsoft.com/office/officeart/2005/8/layout/process2"/>
    <dgm:cxn modelId="{ECD02D22-34AA-4137-9DC8-BACAB2375E8E}" type="presParOf" srcId="{0289A8E4-22D5-43FE-A7AD-DF401E466555}" destId="{231B135D-DBE6-4FAE-A025-C93E934DF0D6}" srcOrd="3" destOrd="0" presId="urn:microsoft.com/office/officeart/2005/8/layout/process2"/>
    <dgm:cxn modelId="{7630B25E-77E6-4FD5-A716-919133085F22}" type="presParOf" srcId="{231B135D-DBE6-4FAE-A025-C93E934DF0D6}" destId="{2F5CA83C-216E-4B2B-9D8A-D97BE2BF737F}" srcOrd="0" destOrd="0" presId="urn:microsoft.com/office/officeart/2005/8/layout/process2"/>
    <dgm:cxn modelId="{A23CB070-E6CE-406A-93DA-41FA2FAFC8F1}" type="presParOf" srcId="{0289A8E4-22D5-43FE-A7AD-DF401E466555}" destId="{130BE31A-512D-4012-9300-5704200D8C80}" srcOrd="4" destOrd="0" presId="urn:microsoft.com/office/officeart/2005/8/layout/process2"/>
    <dgm:cxn modelId="{E83A7E2B-85F3-493B-8840-074299C88593}" type="presParOf" srcId="{0289A8E4-22D5-43FE-A7AD-DF401E466555}" destId="{D1215398-7481-4F6A-8337-262FC6E45D68}" srcOrd="5" destOrd="0" presId="urn:microsoft.com/office/officeart/2005/8/layout/process2"/>
    <dgm:cxn modelId="{F1C177E8-68FD-4EBC-BA5E-3BE45EEBD656}" type="presParOf" srcId="{D1215398-7481-4F6A-8337-262FC6E45D68}" destId="{F52493C2-33A0-4D96-8A74-66FD16DEBDA0}" srcOrd="0" destOrd="0" presId="urn:microsoft.com/office/officeart/2005/8/layout/process2"/>
    <dgm:cxn modelId="{28154EF2-3806-4A10-B72E-604ECF5301EB}" type="presParOf" srcId="{0289A8E4-22D5-43FE-A7AD-DF401E466555}" destId="{08700410-488D-4777-B56F-31B419F3F337}" srcOrd="6" destOrd="0" presId="urn:microsoft.com/office/officeart/2005/8/layout/process2"/>
    <dgm:cxn modelId="{C0BB5D69-F411-41C9-82C6-ADAFC7316ED3}" type="presParOf" srcId="{0289A8E4-22D5-43FE-A7AD-DF401E466555}" destId="{58EE342A-A3BB-4907-9BB1-1FDCC5CED390}" srcOrd="7" destOrd="0" presId="urn:microsoft.com/office/officeart/2005/8/layout/process2"/>
    <dgm:cxn modelId="{BFD42698-CFF8-44BE-86AD-D7EB388E463A}" type="presParOf" srcId="{58EE342A-A3BB-4907-9BB1-1FDCC5CED390}" destId="{6150A381-C127-4A03-88F8-C664D6D229AC}" srcOrd="0" destOrd="0" presId="urn:microsoft.com/office/officeart/2005/8/layout/process2"/>
    <dgm:cxn modelId="{FFC2591A-BB0E-4F68-A6BC-2A331CAB0A89}" type="presParOf" srcId="{0289A8E4-22D5-43FE-A7AD-DF401E466555}" destId="{B31A4B8D-D792-4892-8CB6-19ABDCA66233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F0C26-B427-4E32-8B85-E616D5F0CC88}">
      <dsp:nvSpPr>
        <dsp:cNvPr id="0" name=""/>
        <dsp:cNvSpPr/>
      </dsp:nvSpPr>
      <dsp:spPr>
        <a:xfrm>
          <a:off x="294372" y="2743"/>
          <a:ext cx="6612055" cy="64150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1. Ввести прямоугольную систему координат (выбор зависит от объекта).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313161" y="21532"/>
        <a:ext cx="6574477" cy="603930"/>
      </dsp:txXfrm>
    </dsp:sp>
    <dsp:sp modelId="{B6B3E426-6C84-491A-9040-0D55DF6EC457}">
      <dsp:nvSpPr>
        <dsp:cNvPr id="0" name=""/>
        <dsp:cNvSpPr/>
      </dsp:nvSpPr>
      <dsp:spPr>
        <a:xfrm rot="5400000">
          <a:off x="3480117" y="660290"/>
          <a:ext cx="240565" cy="2886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3513797" y="684347"/>
        <a:ext cx="173206" cy="168396"/>
      </dsp:txXfrm>
    </dsp:sp>
    <dsp:sp modelId="{EC5C6968-803F-414E-A3BE-089ED295D35E}">
      <dsp:nvSpPr>
        <dsp:cNvPr id="0" name=""/>
        <dsp:cNvSpPr/>
      </dsp:nvSpPr>
      <dsp:spPr>
        <a:xfrm>
          <a:off x="294372" y="965006"/>
          <a:ext cx="6612055" cy="64150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2. Выписать координаты всех необходимых точек.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313161" y="983795"/>
        <a:ext cx="6574477" cy="603930"/>
      </dsp:txXfrm>
    </dsp:sp>
    <dsp:sp modelId="{231B135D-DBE6-4FAE-A025-C93E934DF0D6}">
      <dsp:nvSpPr>
        <dsp:cNvPr id="0" name=""/>
        <dsp:cNvSpPr/>
      </dsp:nvSpPr>
      <dsp:spPr>
        <a:xfrm rot="5423777">
          <a:off x="3494159" y="1599601"/>
          <a:ext cx="206143" cy="2886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3510841" y="1640869"/>
        <a:ext cx="173206" cy="144300"/>
      </dsp:txXfrm>
    </dsp:sp>
    <dsp:sp modelId="{130BE31A-512D-4012-9300-5704200D8C80}">
      <dsp:nvSpPr>
        <dsp:cNvPr id="0" name=""/>
        <dsp:cNvSpPr/>
      </dsp:nvSpPr>
      <dsp:spPr>
        <a:xfrm>
          <a:off x="288034" y="1881366"/>
          <a:ext cx="6612055" cy="64150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/>
            <a:t>3</a:t>
          </a:r>
          <a:r>
            <a:rPr lang="ru-RU" sz="1800" i="1" kern="1200" dirty="0" smtClean="0">
              <a:solidFill>
                <a:schemeClr val="tx1"/>
              </a:solidFill>
            </a:rPr>
            <a:t>. Вычислить координаты необходимых векторов.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306823" y="1900155"/>
        <a:ext cx="6574477" cy="603930"/>
      </dsp:txXfrm>
    </dsp:sp>
    <dsp:sp modelId="{D1215398-7481-4F6A-8337-262FC6E45D68}">
      <dsp:nvSpPr>
        <dsp:cNvPr id="0" name=""/>
        <dsp:cNvSpPr/>
      </dsp:nvSpPr>
      <dsp:spPr>
        <a:xfrm rot="5378388">
          <a:off x="3459731" y="2561864"/>
          <a:ext cx="274998" cy="2886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3510367" y="2568705"/>
        <a:ext cx="173206" cy="192499"/>
      </dsp:txXfrm>
    </dsp:sp>
    <dsp:sp modelId="{08700410-488D-4777-B56F-31B419F3F337}">
      <dsp:nvSpPr>
        <dsp:cNvPr id="0" name=""/>
        <dsp:cNvSpPr/>
      </dsp:nvSpPr>
      <dsp:spPr>
        <a:xfrm>
          <a:off x="294372" y="2889532"/>
          <a:ext cx="6612055" cy="64150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0" kern="1200" dirty="0" smtClean="0">
              <a:solidFill>
                <a:schemeClr val="tx1"/>
              </a:solidFill>
            </a:rPr>
            <a:t>4</a:t>
          </a:r>
          <a:r>
            <a:rPr lang="ru-RU" sz="1800" i="0" kern="1200" dirty="0" smtClean="0"/>
            <a:t>. </a:t>
          </a:r>
          <a:r>
            <a:rPr lang="ru-RU" sz="1800" i="0" kern="1200" dirty="0" smtClean="0">
              <a:solidFill>
                <a:schemeClr val="tx1"/>
              </a:solidFill>
            </a:rPr>
            <a:t>Применить формулу, выполнить вычисления.</a:t>
          </a:r>
          <a:endParaRPr lang="ru-RU" sz="1800" i="0" kern="1200" dirty="0">
            <a:solidFill>
              <a:schemeClr val="tx1"/>
            </a:solidFill>
          </a:endParaRPr>
        </a:p>
      </dsp:txBody>
      <dsp:txXfrm>
        <a:off x="313161" y="2908321"/>
        <a:ext cx="6574477" cy="603930"/>
      </dsp:txXfrm>
    </dsp:sp>
    <dsp:sp modelId="{58EE342A-A3BB-4907-9BB1-1FDCC5CED390}">
      <dsp:nvSpPr>
        <dsp:cNvPr id="0" name=""/>
        <dsp:cNvSpPr/>
      </dsp:nvSpPr>
      <dsp:spPr>
        <a:xfrm rot="5400000">
          <a:off x="3480117" y="3547079"/>
          <a:ext cx="240565" cy="2886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3513797" y="3571136"/>
        <a:ext cx="173206" cy="168396"/>
      </dsp:txXfrm>
    </dsp:sp>
    <dsp:sp modelId="{B31A4B8D-D792-4892-8CB6-19ABDCA66233}">
      <dsp:nvSpPr>
        <dsp:cNvPr id="0" name=""/>
        <dsp:cNvSpPr/>
      </dsp:nvSpPr>
      <dsp:spPr>
        <a:xfrm>
          <a:off x="294372" y="3851795"/>
          <a:ext cx="6612055" cy="64150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</a:t>
          </a:r>
          <a:r>
            <a:rPr lang="ru-RU" sz="1800" i="1" kern="1200" dirty="0" smtClean="0">
              <a:solidFill>
                <a:schemeClr val="tx1"/>
              </a:solidFill>
            </a:rPr>
            <a:t>. Записать ответ.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313161" y="3870584"/>
        <a:ext cx="6574477" cy="603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4" Type="http://schemas.openxmlformats.org/officeDocument/2006/relationships/image" Target="../media/image6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16.wmf"/><Relationship Id="rId1" Type="http://schemas.openxmlformats.org/officeDocument/2006/relationships/image" Target="../media/image64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image" Target="../media/image66.wmf"/><Relationship Id="rId7" Type="http://schemas.openxmlformats.org/officeDocument/2006/relationships/image" Target="../media/image75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4.wmf"/><Relationship Id="rId5" Type="http://schemas.openxmlformats.org/officeDocument/2006/relationships/image" Target="../media/image73.wmf"/><Relationship Id="rId4" Type="http://schemas.openxmlformats.org/officeDocument/2006/relationships/image" Target="../media/image2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4" Type="http://schemas.openxmlformats.org/officeDocument/2006/relationships/image" Target="../media/image7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16.wmf"/><Relationship Id="rId1" Type="http://schemas.openxmlformats.org/officeDocument/2006/relationships/image" Target="../media/image77.wmf"/><Relationship Id="rId6" Type="http://schemas.openxmlformats.org/officeDocument/2006/relationships/image" Target="../media/image83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7" Type="http://schemas.openxmlformats.org/officeDocument/2006/relationships/image" Target="../media/image88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4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4" Type="http://schemas.openxmlformats.org/officeDocument/2006/relationships/image" Target="../media/image92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96.wmf"/><Relationship Id="rId7" Type="http://schemas.openxmlformats.org/officeDocument/2006/relationships/image" Target="../media/image99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16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3" Type="http://schemas.openxmlformats.org/officeDocument/2006/relationships/image" Target="../media/image92.wmf"/><Relationship Id="rId7" Type="http://schemas.openxmlformats.org/officeDocument/2006/relationships/image" Target="../media/image104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6" Type="http://schemas.openxmlformats.org/officeDocument/2006/relationships/image" Target="../media/image103.wmf"/><Relationship Id="rId5" Type="http://schemas.openxmlformats.org/officeDocument/2006/relationships/image" Target="../media/image102.wmf"/><Relationship Id="rId4" Type="http://schemas.openxmlformats.org/officeDocument/2006/relationships/image" Target="../media/image20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wmf"/><Relationship Id="rId13" Type="http://schemas.openxmlformats.org/officeDocument/2006/relationships/image" Target="../media/image117.wmf"/><Relationship Id="rId3" Type="http://schemas.openxmlformats.org/officeDocument/2006/relationships/image" Target="../media/image107.wmf"/><Relationship Id="rId7" Type="http://schemas.openxmlformats.org/officeDocument/2006/relationships/image" Target="../media/image111.wmf"/><Relationship Id="rId12" Type="http://schemas.openxmlformats.org/officeDocument/2006/relationships/image" Target="../media/image116.wmf"/><Relationship Id="rId2" Type="http://schemas.openxmlformats.org/officeDocument/2006/relationships/image" Target="../media/image16.wmf"/><Relationship Id="rId1" Type="http://schemas.openxmlformats.org/officeDocument/2006/relationships/image" Target="../media/image106.wmf"/><Relationship Id="rId6" Type="http://schemas.openxmlformats.org/officeDocument/2006/relationships/image" Target="../media/image110.wmf"/><Relationship Id="rId11" Type="http://schemas.openxmlformats.org/officeDocument/2006/relationships/image" Target="../media/image115.wmf"/><Relationship Id="rId5" Type="http://schemas.openxmlformats.org/officeDocument/2006/relationships/image" Target="../media/image109.wmf"/><Relationship Id="rId15" Type="http://schemas.openxmlformats.org/officeDocument/2006/relationships/image" Target="../media/image119.wmf"/><Relationship Id="rId10" Type="http://schemas.openxmlformats.org/officeDocument/2006/relationships/image" Target="../media/image114.wmf"/><Relationship Id="rId4" Type="http://schemas.openxmlformats.org/officeDocument/2006/relationships/image" Target="../media/image108.wmf"/><Relationship Id="rId9" Type="http://schemas.openxmlformats.org/officeDocument/2006/relationships/image" Target="../media/image113.wmf"/><Relationship Id="rId14" Type="http://schemas.openxmlformats.org/officeDocument/2006/relationships/image" Target="../media/image118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Relationship Id="rId6" Type="http://schemas.openxmlformats.org/officeDocument/2006/relationships/image" Target="../media/image125.wmf"/><Relationship Id="rId5" Type="http://schemas.openxmlformats.org/officeDocument/2006/relationships/image" Target="../media/image124.wmf"/><Relationship Id="rId4" Type="http://schemas.openxmlformats.org/officeDocument/2006/relationships/image" Target="../media/image123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13" Type="http://schemas.openxmlformats.org/officeDocument/2006/relationships/image" Target="../media/image131.wmf"/><Relationship Id="rId3" Type="http://schemas.openxmlformats.org/officeDocument/2006/relationships/image" Target="../media/image122.wmf"/><Relationship Id="rId7" Type="http://schemas.openxmlformats.org/officeDocument/2006/relationships/image" Target="../media/image128.wmf"/><Relationship Id="rId12" Type="http://schemas.openxmlformats.org/officeDocument/2006/relationships/image" Target="../media/image125.wmf"/><Relationship Id="rId17" Type="http://schemas.openxmlformats.org/officeDocument/2006/relationships/image" Target="../media/image135.wmf"/><Relationship Id="rId2" Type="http://schemas.openxmlformats.org/officeDocument/2006/relationships/image" Target="../media/image121.wmf"/><Relationship Id="rId16" Type="http://schemas.openxmlformats.org/officeDocument/2006/relationships/image" Target="../media/image134.wmf"/><Relationship Id="rId1" Type="http://schemas.openxmlformats.org/officeDocument/2006/relationships/image" Target="../media/image120.wmf"/><Relationship Id="rId6" Type="http://schemas.openxmlformats.org/officeDocument/2006/relationships/image" Target="../media/image127.wmf"/><Relationship Id="rId11" Type="http://schemas.openxmlformats.org/officeDocument/2006/relationships/image" Target="../media/image124.wmf"/><Relationship Id="rId5" Type="http://schemas.openxmlformats.org/officeDocument/2006/relationships/image" Target="../media/image16.wmf"/><Relationship Id="rId15" Type="http://schemas.openxmlformats.org/officeDocument/2006/relationships/image" Target="../media/image133.wmf"/><Relationship Id="rId10" Type="http://schemas.openxmlformats.org/officeDocument/2006/relationships/image" Target="../media/image123.wmf"/><Relationship Id="rId4" Type="http://schemas.openxmlformats.org/officeDocument/2006/relationships/image" Target="../media/image126.wmf"/><Relationship Id="rId9" Type="http://schemas.openxmlformats.org/officeDocument/2006/relationships/image" Target="../media/image130.wmf"/><Relationship Id="rId14" Type="http://schemas.openxmlformats.org/officeDocument/2006/relationships/image" Target="../media/image13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wmf"/><Relationship Id="rId2" Type="http://schemas.openxmlformats.org/officeDocument/2006/relationships/image" Target="../media/image137.wmf"/><Relationship Id="rId1" Type="http://schemas.openxmlformats.org/officeDocument/2006/relationships/image" Target="../media/image136.wmf"/><Relationship Id="rId6" Type="http://schemas.openxmlformats.org/officeDocument/2006/relationships/image" Target="../media/image141.wmf"/><Relationship Id="rId5" Type="http://schemas.openxmlformats.org/officeDocument/2006/relationships/image" Target="../media/image140.wmf"/><Relationship Id="rId4" Type="http://schemas.openxmlformats.org/officeDocument/2006/relationships/image" Target="../media/image139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4" Type="http://schemas.openxmlformats.org/officeDocument/2006/relationships/image" Target="../media/image145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wmf"/><Relationship Id="rId3" Type="http://schemas.openxmlformats.org/officeDocument/2006/relationships/image" Target="../media/image16.wmf"/><Relationship Id="rId7" Type="http://schemas.openxmlformats.org/officeDocument/2006/relationships/image" Target="../media/image149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48.wmf"/><Relationship Id="rId5" Type="http://schemas.openxmlformats.org/officeDocument/2006/relationships/image" Target="../media/image147.wmf"/><Relationship Id="rId4" Type="http://schemas.openxmlformats.org/officeDocument/2006/relationships/image" Target="../media/image146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wmf"/><Relationship Id="rId3" Type="http://schemas.openxmlformats.org/officeDocument/2006/relationships/image" Target="../media/image145.wmf"/><Relationship Id="rId7" Type="http://schemas.openxmlformats.org/officeDocument/2006/relationships/image" Target="../media/image153.wmf"/><Relationship Id="rId2" Type="http://schemas.openxmlformats.org/officeDocument/2006/relationships/image" Target="../media/image143.wmf"/><Relationship Id="rId1" Type="http://schemas.openxmlformats.org/officeDocument/2006/relationships/image" Target="../media/image144.wmf"/><Relationship Id="rId6" Type="http://schemas.openxmlformats.org/officeDocument/2006/relationships/image" Target="../media/image152.wmf"/><Relationship Id="rId5" Type="http://schemas.openxmlformats.org/officeDocument/2006/relationships/image" Target="../media/image151.wmf"/><Relationship Id="rId4" Type="http://schemas.openxmlformats.org/officeDocument/2006/relationships/image" Target="../media/image16.wmf"/><Relationship Id="rId9" Type="http://schemas.openxmlformats.org/officeDocument/2006/relationships/image" Target="../media/image15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wmf"/><Relationship Id="rId2" Type="http://schemas.openxmlformats.org/officeDocument/2006/relationships/image" Target="../media/image157.wmf"/><Relationship Id="rId1" Type="http://schemas.openxmlformats.org/officeDocument/2006/relationships/image" Target="../media/image156.wmf"/><Relationship Id="rId6" Type="http://schemas.openxmlformats.org/officeDocument/2006/relationships/image" Target="../media/image161.wmf"/><Relationship Id="rId5" Type="http://schemas.openxmlformats.org/officeDocument/2006/relationships/image" Target="../media/image160.wmf"/><Relationship Id="rId4" Type="http://schemas.openxmlformats.org/officeDocument/2006/relationships/image" Target="../media/image15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4AA42B0-171D-45BD-901B-0B60B6A7A138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26.jpeg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7.wmf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33.png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slide" Target="slide2.xml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image" Target="../media/image43.wmf"/><Relationship Id="rId3" Type="http://schemas.openxmlformats.org/officeDocument/2006/relationships/image" Target="../media/image44.png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1.wmf"/><Relationship Id="rId1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49.wmf"/><Relationship Id="rId18" Type="http://schemas.openxmlformats.org/officeDocument/2006/relationships/oleObject" Target="../embeddings/oleObject47.bin"/><Relationship Id="rId3" Type="http://schemas.openxmlformats.org/officeDocument/2006/relationships/image" Target="../media/image44.png"/><Relationship Id="rId7" Type="http://schemas.openxmlformats.org/officeDocument/2006/relationships/image" Target="../media/image46.wmf"/><Relationship Id="rId12" Type="http://schemas.openxmlformats.org/officeDocument/2006/relationships/oleObject" Target="../embeddings/oleObject44.bin"/><Relationship Id="rId17" Type="http://schemas.openxmlformats.org/officeDocument/2006/relationships/image" Target="../media/image5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6.bin"/><Relationship Id="rId20" Type="http://schemas.openxmlformats.org/officeDocument/2006/relationships/slide" Target="slide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8.wmf"/><Relationship Id="rId5" Type="http://schemas.openxmlformats.org/officeDocument/2006/relationships/image" Target="../media/image45.wmf"/><Relationship Id="rId15" Type="http://schemas.openxmlformats.org/officeDocument/2006/relationships/image" Target="../media/image50.wmf"/><Relationship Id="rId10" Type="http://schemas.openxmlformats.org/officeDocument/2006/relationships/oleObject" Target="../embeddings/oleObject43.bin"/><Relationship Id="rId19" Type="http://schemas.openxmlformats.org/officeDocument/2006/relationships/image" Target="../media/image52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7.wmf"/><Relationship Id="rId14" Type="http://schemas.openxmlformats.org/officeDocument/2006/relationships/oleObject" Target="../embeddings/oleObject45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oleObject" Target="../embeddings/oleObject53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56.wmf"/><Relationship Id="rId4" Type="http://schemas.openxmlformats.org/officeDocument/2006/relationships/image" Target="../media/image53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5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oleObject" Target="../embeddings/oleObject59.bin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6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58.bin"/><Relationship Id="rId5" Type="http://schemas.openxmlformats.org/officeDocument/2006/relationships/oleObject" Target="../embeddings/oleObject55.bin"/><Relationship Id="rId15" Type="http://schemas.openxmlformats.org/officeDocument/2006/relationships/slide" Target="slide2.xml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6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oleObject" Target="../embeddings/oleObject60.bin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66.wmf"/><Relationship Id="rId5" Type="http://schemas.openxmlformats.org/officeDocument/2006/relationships/image" Target="../media/image44.png"/><Relationship Id="rId10" Type="http://schemas.openxmlformats.org/officeDocument/2006/relationships/oleObject" Target="../embeddings/oleObject63.bin"/><Relationship Id="rId4" Type="http://schemas.openxmlformats.org/officeDocument/2006/relationships/image" Target="../media/image63.wmf"/><Relationship Id="rId9" Type="http://schemas.openxmlformats.org/officeDocument/2006/relationships/image" Target="../media/image6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69.bin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1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68.bin"/><Relationship Id="rId5" Type="http://schemas.openxmlformats.org/officeDocument/2006/relationships/oleObject" Target="../embeddings/oleObject65.bin"/><Relationship Id="rId15" Type="http://schemas.openxmlformats.org/officeDocument/2006/relationships/oleObject" Target="../embeddings/oleObject70.bin"/><Relationship Id="rId10" Type="http://schemas.openxmlformats.org/officeDocument/2006/relationships/image" Target="../media/image68.wmf"/><Relationship Id="rId4" Type="http://schemas.openxmlformats.org/officeDocument/2006/relationships/image" Target="../media/image64.wmf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7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oleObject" Target="../embeddings/oleObject76.bin"/><Relationship Id="rId18" Type="http://schemas.openxmlformats.org/officeDocument/2006/relationships/image" Target="../media/image76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12" Type="http://schemas.openxmlformats.org/officeDocument/2006/relationships/image" Target="../media/image73.wmf"/><Relationship Id="rId1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5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75.bin"/><Relationship Id="rId5" Type="http://schemas.openxmlformats.org/officeDocument/2006/relationships/oleObject" Target="../embeddings/oleObject72.bin"/><Relationship Id="rId15" Type="http://schemas.openxmlformats.org/officeDocument/2006/relationships/oleObject" Target="../embeddings/oleObject77.bin"/><Relationship Id="rId10" Type="http://schemas.openxmlformats.org/officeDocument/2006/relationships/image" Target="../media/image20.wmf"/><Relationship Id="rId19" Type="http://schemas.openxmlformats.org/officeDocument/2006/relationships/slide" Target="slide2.xml"/><Relationship Id="rId4" Type="http://schemas.openxmlformats.org/officeDocument/2006/relationships/image" Target="../media/image71.wmf"/><Relationship Id="rId9" Type="http://schemas.openxmlformats.org/officeDocument/2006/relationships/oleObject" Target="../embeddings/oleObject74.bin"/><Relationship Id="rId14" Type="http://schemas.openxmlformats.org/officeDocument/2006/relationships/image" Target="../media/image74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3" Type="http://schemas.openxmlformats.org/officeDocument/2006/relationships/image" Target="../media/image33.png"/><Relationship Id="rId7" Type="http://schemas.openxmlformats.org/officeDocument/2006/relationships/image" Target="../media/image7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0.bin"/><Relationship Id="rId11" Type="http://schemas.openxmlformats.org/officeDocument/2006/relationships/image" Target="../media/image79.wmf"/><Relationship Id="rId5" Type="http://schemas.openxmlformats.org/officeDocument/2006/relationships/image" Target="../media/image77.wmf"/><Relationship Id="rId10" Type="http://schemas.openxmlformats.org/officeDocument/2006/relationships/oleObject" Target="../embeddings/oleObject82.bin"/><Relationship Id="rId4" Type="http://schemas.openxmlformats.org/officeDocument/2006/relationships/oleObject" Target="../embeddings/oleObject79.bin"/><Relationship Id="rId9" Type="http://schemas.openxmlformats.org/officeDocument/2006/relationships/image" Target="../media/image6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13" Type="http://schemas.openxmlformats.org/officeDocument/2006/relationships/oleObject" Target="../embeddings/oleObject88.bin"/><Relationship Id="rId3" Type="http://schemas.openxmlformats.org/officeDocument/2006/relationships/oleObject" Target="../embeddings/oleObject83.bin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87.bin"/><Relationship Id="rId5" Type="http://schemas.openxmlformats.org/officeDocument/2006/relationships/oleObject" Target="../embeddings/oleObject84.bin"/><Relationship Id="rId10" Type="http://schemas.openxmlformats.org/officeDocument/2006/relationships/image" Target="../media/image81.wmf"/><Relationship Id="rId4" Type="http://schemas.openxmlformats.org/officeDocument/2006/relationships/image" Target="../media/image77.wmf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8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94.bin"/><Relationship Id="rId3" Type="http://schemas.openxmlformats.org/officeDocument/2006/relationships/oleObject" Target="../embeddings/oleObject89.bin"/><Relationship Id="rId7" Type="http://schemas.openxmlformats.org/officeDocument/2006/relationships/oleObject" Target="../embeddings/oleObject91.bin"/><Relationship Id="rId12" Type="http://schemas.openxmlformats.org/officeDocument/2006/relationships/image" Target="../media/image86.wmf"/><Relationship Id="rId1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93.bin"/><Relationship Id="rId5" Type="http://schemas.openxmlformats.org/officeDocument/2006/relationships/oleObject" Target="../embeddings/oleObject90.bin"/><Relationship Id="rId15" Type="http://schemas.openxmlformats.org/officeDocument/2006/relationships/oleObject" Target="../embeddings/oleObject95.bin"/><Relationship Id="rId10" Type="http://schemas.openxmlformats.org/officeDocument/2006/relationships/image" Target="../media/image20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92.bin"/><Relationship Id="rId14" Type="http://schemas.openxmlformats.org/officeDocument/2006/relationships/image" Target="../media/image87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8.bin"/><Relationship Id="rId3" Type="http://schemas.openxmlformats.org/officeDocument/2006/relationships/image" Target="../media/image93.png"/><Relationship Id="rId7" Type="http://schemas.openxmlformats.org/officeDocument/2006/relationships/image" Target="../media/image9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7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0" Type="http://schemas.openxmlformats.org/officeDocument/2006/relationships/oleObject" Target="../embeddings/oleObject99.bin"/><Relationship Id="rId4" Type="http://schemas.openxmlformats.org/officeDocument/2006/relationships/oleObject" Target="../embeddings/oleObject96.bin"/><Relationship Id="rId9" Type="http://schemas.openxmlformats.org/officeDocument/2006/relationships/image" Target="../media/image91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100.wmf"/><Relationship Id="rId3" Type="http://schemas.openxmlformats.org/officeDocument/2006/relationships/oleObject" Target="../embeddings/oleObject100.bin"/><Relationship Id="rId7" Type="http://schemas.openxmlformats.org/officeDocument/2006/relationships/oleObject" Target="../embeddings/oleObject102.bin"/><Relationship Id="rId12" Type="http://schemas.openxmlformats.org/officeDocument/2006/relationships/image" Target="../media/image97.wmf"/><Relationship Id="rId17" Type="http://schemas.openxmlformats.org/officeDocument/2006/relationships/oleObject" Target="../embeddings/oleObject10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9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5.wmf"/><Relationship Id="rId11" Type="http://schemas.openxmlformats.org/officeDocument/2006/relationships/oleObject" Target="../embeddings/oleObject104.bin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06.bin"/><Relationship Id="rId10" Type="http://schemas.openxmlformats.org/officeDocument/2006/relationships/image" Target="../media/image16.wmf"/><Relationship Id="rId4" Type="http://schemas.openxmlformats.org/officeDocument/2006/relationships/image" Target="../media/image94.wmf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98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oleObject" Target="../embeddings/oleObject113.bin"/><Relationship Id="rId18" Type="http://schemas.openxmlformats.org/officeDocument/2006/relationships/image" Target="../media/image105.wmf"/><Relationship Id="rId3" Type="http://schemas.openxmlformats.org/officeDocument/2006/relationships/oleObject" Target="../embeddings/oleObject108.bin"/><Relationship Id="rId7" Type="http://schemas.openxmlformats.org/officeDocument/2006/relationships/oleObject" Target="../embeddings/oleObject110.bin"/><Relationship Id="rId12" Type="http://schemas.openxmlformats.org/officeDocument/2006/relationships/image" Target="../media/image102.wmf"/><Relationship Id="rId17" Type="http://schemas.openxmlformats.org/officeDocument/2006/relationships/oleObject" Target="../embeddings/oleObject11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4.w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1.wmf"/><Relationship Id="rId11" Type="http://schemas.openxmlformats.org/officeDocument/2006/relationships/oleObject" Target="../embeddings/oleObject112.bin"/><Relationship Id="rId5" Type="http://schemas.openxmlformats.org/officeDocument/2006/relationships/oleObject" Target="../embeddings/oleObject109.bin"/><Relationship Id="rId15" Type="http://schemas.openxmlformats.org/officeDocument/2006/relationships/oleObject" Target="../embeddings/oleObject114.bin"/><Relationship Id="rId10" Type="http://schemas.openxmlformats.org/officeDocument/2006/relationships/image" Target="../media/image20.wmf"/><Relationship Id="rId19" Type="http://schemas.openxmlformats.org/officeDocument/2006/relationships/slide" Target="slide2.xml"/><Relationship Id="rId4" Type="http://schemas.openxmlformats.org/officeDocument/2006/relationships/image" Target="../media/image100.wmf"/><Relationship Id="rId9" Type="http://schemas.openxmlformats.org/officeDocument/2006/relationships/oleObject" Target="../embeddings/oleObject111.bin"/><Relationship Id="rId14" Type="http://schemas.openxmlformats.org/officeDocument/2006/relationships/image" Target="../media/image103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13" Type="http://schemas.openxmlformats.org/officeDocument/2006/relationships/oleObject" Target="../embeddings/oleObject121.bin"/><Relationship Id="rId18" Type="http://schemas.openxmlformats.org/officeDocument/2006/relationships/image" Target="../media/image112.wmf"/><Relationship Id="rId26" Type="http://schemas.openxmlformats.org/officeDocument/2006/relationships/image" Target="../media/image116.wmf"/><Relationship Id="rId3" Type="http://schemas.openxmlformats.org/officeDocument/2006/relationships/oleObject" Target="../embeddings/oleObject116.bin"/><Relationship Id="rId21" Type="http://schemas.openxmlformats.org/officeDocument/2006/relationships/oleObject" Target="../embeddings/oleObject125.bin"/><Relationship Id="rId7" Type="http://schemas.openxmlformats.org/officeDocument/2006/relationships/oleObject" Target="../embeddings/oleObject118.bin"/><Relationship Id="rId12" Type="http://schemas.openxmlformats.org/officeDocument/2006/relationships/image" Target="../media/image109.wmf"/><Relationship Id="rId17" Type="http://schemas.openxmlformats.org/officeDocument/2006/relationships/oleObject" Target="../embeddings/oleObject123.bin"/><Relationship Id="rId25" Type="http://schemas.openxmlformats.org/officeDocument/2006/relationships/oleObject" Target="../embeddings/oleObject127.bin"/><Relationship Id="rId33" Type="http://schemas.openxmlformats.org/officeDocument/2006/relationships/slide" Target="slide2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11.wmf"/><Relationship Id="rId20" Type="http://schemas.openxmlformats.org/officeDocument/2006/relationships/image" Target="../media/image113.wmf"/><Relationship Id="rId29" Type="http://schemas.openxmlformats.org/officeDocument/2006/relationships/oleObject" Target="../embeddings/oleObject129.bin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20.bin"/><Relationship Id="rId24" Type="http://schemas.openxmlformats.org/officeDocument/2006/relationships/image" Target="../media/image115.wmf"/><Relationship Id="rId32" Type="http://schemas.openxmlformats.org/officeDocument/2006/relationships/image" Target="../media/image119.wmf"/><Relationship Id="rId5" Type="http://schemas.openxmlformats.org/officeDocument/2006/relationships/oleObject" Target="../embeddings/oleObject117.bin"/><Relationship Id="rId15" Type="http://schemas.openxmlformats.org/officeDocument/2006/relationships/oleObject" Target="../embeddings/oleObject122.bin"/><Relationship Id="rId23" Type="http://schemas.openxmlformats.org/officeDocument/2006/relationships/oleObject" Target="../embeddings/oleObject126.bin"/><Relationship Id="rId28" Type="http://schemas.openxmlformats.org/officeDocument/2006/relationships/image" Target="../media/image117.wmf"/><Relationship Id="rId10" Type="http://schemas.openxmlformats.org/officeDocument/2006/relationships/image" Target="../media/image108.wmf"/><Relationship Id="rId19" Type="http://schemas.openxmlformats.org/officeDocument/2006/relationships/oleObject" Target="../embeddings/oleObject124.bin"/><Relationship Id="rId31" Type="http://schemas.openxmlformats.org/officeDocument/2006/relationships/oleObject" Target="../embeddings/oleObject130.bin"/><Relationship Id="rId4" Type="http://schemas.openxmlformats.org/officeDocument/2006/relationships/image" Target="../media/image106.wmf"/><Relationship Id="rId9" Type="http://schemas.openxmlformats.org/officeDocument/2006/relationships/oleObject" Target="../embeddings/oleObject119.bin"/><Relationship Id="rId14" Type="http://schemas.openxmlformats.org/officeDocument/2006/relationships/image" Target="../media/image110.wmf"/><Relationship Id="rId22" Type="http://schemas.openxmlformats.org/officeDocument/2006/relationships/image" Target="../media/image114.wmf"/><Relationship Id="rId27" Type="http://schemas.openxmlformats.org/officeDocument/2006/relationships/oleObject" Target="../embeddings/oleObject128.bin"/><Relationship Id="rId30" Type="http://schemas.openxmlformats.org/officeDocument/2006/relationships/image" Target="../media/image118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13" Type="http://schemas.openxmlformats.org/officeDocument/2006/relationships/oleObject" Target="../embeddings/oleObject136.bin"/><Relationship Id="rId3" Type="http://schemas.openxmlformats.org/officeDocument/2006/relationships/oleObject" Target="../embeddings/oleObject131.bin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21.wmf"/><Relationship Id="rId11" Type="http://schemas.openxmlformats.org/officeDocument/2006/relationships/oleObject" Target="../embeddings/oleObject135.bin"/><Relationship Id="rId5" Type="http://schemas.openxmlformats.org/officeDocument/2006/relationships/oleObject" Target="../embeddings/oleObject132.bin"/><Relationship Id="rId10" Type="http://schemas.openxmlformats.org/officeDocument/2006/relationships/image" Target="../media/image123.wmf"/><Relationship Id="rId4" Type="http://schemas.openxmlformats.org/officeDocument/2006/relationships/image" Target="../media/image120.wmf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25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13" Type="http://schemas.openxmlformats.org/officeDocument/2006/relationships/oleObject" Target="../embeddings/oleObject142.bin"/><Relationship Id="rId18" Type="http://schemas.openxmlformats.org/officeDocument/2006/relationships/image" Target="../media/image129.wmf"/><Relationship Id="rId26" Type="http://schemas.openxmlformats.org/officeDocument/2006/relationships/image" Target="../media/image125.wmf"/><Relationship Id="rId3" Type="http://schemas.openxmlformats.org/officeDocument/2006/relationships/oleObject" Target="../embeddings/oleObject137.bin"/><Relationship Id="rId21" Type="http://schemas.openxmlformats.org/officeDocument/2006/relationships/oleObject" Target="../embeddings/oleObject146.bin"/><Relationship Id="rId34" Type="http://schemas.openxmlformats.org/officeDocument/2006/relationships/image" Target="../media/image134.wmf"/><Relationship Id="rId7" Type="http://schemas.openxmlformats.org/officeDocument/2006/relationships/oleObject" Target="../embeddings/oleObject139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44.bin"/><Relationship Id="rId25" Type="http://schemas.openxmlformats.org/officeDocument/2006/relationships/oleObject" Target="../embeddings/oleObject148.bin"/><Relationship Id="rId33" Type="http://schemas.openxmlformats.org/officeDocument/2006/relationships/oleObject" Target="../embeddings/oleObject15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28.wmf"/><Relationship Id="rId20" Type="http://schemas.openxmlformats.org/officeDocument/2006/relationships/image" Target="../media/image130.wmf"/><Relationship Id="rId29" Type="http://schemas.openxmlformats.org/officeDocument/2006/relationships/oleObject" Target="../embeddings/oleObject150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21.wmf"/><Relationship Id="rId11" Type="http://schemas.openxmlformats.org/officeDocument/2006/relationships/oleObject" Target="../embeddings/oleObject141.bin"/><Relationship Id="rId24" Type="http://schemas.openxmlformats.org/officeDocument/2006/relationships/image" Target="../media/image124.wmf"/><Relationship Id="rId32" Type="http://schemas.openxmlformats.org/officeDocument/2006/relationships/image" Target="../media/image133.wmf"/><Relationship Id="rId5" Type="http://schemas.openxmlformats.org/officeDocument/2006/relationships/oleObject" Target="../embeddings/oleObject138.bin"/><Relationship Id="rId15" Type="http://schemas.openxmlformats.org/officeDocument/2006/relationships/oleObject" Target="../embeddings/oleObject143.bin"/><Relationship Id="rId23" Type="http://schemas.openxmlformats.org/officeDocument/2006/relationships/oleObject" Target="../embeddings/oleObject147.bin"/><Relationship Id="rId28" Type="http://schemas.openxmlformats.org/officeDocument/2006/relationships/image" Target="../media/image131.wmf"/><Relationship Id="rId36" Type="http://schemas.openxmlformats.org/officeDocument/2006/relationships/image" Target="../media/image135.wmf"/><Relationship Id="rId10" Type="http://schemas.openxmlformats.org/officeDocument/2006/relationships/image" Target="../media/image126.wmf"/><Relationship Id="rId19" Type="http://schemas.openxmlformats.org/officeDocument/2006/relationships/oleObject" Target="../embeddings/oleObject145.bin"/><Relationship Id="rId31" Type="http://schemas.openxmlformats.org/officeDocument/2006/relationships/oleObject" Target="../embeddings/oleObject151.bin"/><Relationship Id="rId4" Type="http://schemas.openxmlformats.org/officeDocument/2006/relationships/image" Target="../media/image120.wmf"/><Relationship Id="rId9" Type="http://schemas.openxmlformats.org/officeDocument/2006/relationships/oleObject" Target="../embeddings/oleObject140.bin"/><Relationship Id="rId14" Type="http://schemas.openxmlformats.org/officeDocument/2006/relationships/image" Target="../media/image127.wmf"/><Relationship Id="rId22" Type="http://schemas.openxmlformats.org/officeDocument/2006/relationships/image" Target="../media/image123.wmf"/><Relationship Id="rId27" Type="http://schemas.openxmlformats.org/officeDocument/2006/relationships/oleObject" Target="../embeddings/oleObject149.bin"/><Relationship Id="rId30" Type="http://schemas.openxmlformats.org/officeDocument/2006/relationships/image" Target="../media/image132.wmf"/><Relationship Id="rId35" Type="http://schemas.openxmlformats.org/officeDocument/2006/relationships/oleObject" Target="../embeddings/oleObject153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wmf"/><Relationship Id="rId13" Type="http://schemas.openxmlformats.org/officeDocument/2006/relationships/oleObject" Target="../embeddings/oleObject159.bin"/><Relationship Id="rId3" Type="http://schemas.openxmlformats.org/officeDocument/2006/relationships/oleObject" Target="../embeddings/oleObject154.bin"/><Relationship Id="rId7" Type="http://schemas.openxmlformats.org/officeDocument/2006/relationships/oleObject" Target="../embeddings/oleObject156.bin"/><Relationship Id="rId12" Type="http://schemas.openxmlformats.org/officeDocument/2006/relationships/image" Target="../media/image14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37.wmf"/><Relationship Id="rId11" Type="http://schemas.openxmlformats.org/officeDocument/2006/relationships/oleObject" Target="../embeddings/oleObject158.bin"/><Relationship Id="rId5" Type="http://schemas.openxmlformats.org/officeDocument/2006/relationships/oleObject" Target="../embeddings/oleObject155.bin"/><Relationship Id="rId15" Type="http://schemas.openxmlformats.org/officeDocument/2006/relationships/slide" Target="slide2.xml"/><Relationship Id="rId10" Type="http://schemas.openxmlformats.org/officeDocument/2006/relationships/image" Target="../media/image139.wmf"/><Relationship Id="rId4" Type="http://schemas.openxmlformats.org/officeDocument/2006/relationships/image" Target="../media/image136.wmf"/><Relationship Id="rId9" Type="http://schemas.openxmlformats.org/officeDocument/2006/relationships/oleObject" Target="../embeddings/oleObject157.bin"/><Relationship Id="rId14" Type="http://schemas.openxmlformats.org/officeDocument/2006/relationships/image" Target="../media/image141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2.bin"/><Relationship Id="rId3" Type="http://schemas.openxmlformats.org/officeDocument/2006/relationships/image" Target="../media/image33.png"/><Relationship Id="rId7" Type="http://schemas.openxmlformats.org/officeDocument/2006/relationships/image" Target="../media/image14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61.bin"/><Relationship Id="rId11" Type="http://schemas.openxmlformats.org/officeDocument/2006/relationships/image" Target="../media/image145.wmf"/><Relationship Id="rId5" Type="http://schemas.openxmlformats.org/officeDocument/2006/relationships/image" Target="../media/image142.wmf"/><Relationship Id="rId10" Type="http://schemas.openxmlformats.org/officeDocument/2006/relationships/oleObject" Target="../embeddings/oleObject163.bin"/><Relationship Id="rId4" Type="http://schemas.openxmlformats.org/officeDocument/2006/relationships/oleObject" Target="../embeddings/oleObject160.bin"/><Relationship Id="rId9" Type="http://schemas.openxmlformats.org/officeDocument/2006/relationships/image" Target="../media/image144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150.wmf"/><Relationship Id="rId3" Type="http://schemas.openxmlformats.org/officeDocument/2006/relationships/oleObject" Target="../embeddings/oleObject164.bin"/><Relationship Id="rId7" Type="http://schemas.openxmlformats.org/officeDocument/2006/relationships/oleObject" Target="../embeddings/oleObject166.bin"/><Relationship Id="rId12" Type="http://schemas.openxmlformats.org/officeDocument/2006/relationships/image" Target="../media/image147.wmf"/><Relationship Id="rId17" Type="http://schemas.openxmlformats.org/officeDocument/2006/relationships/oleObject" Target="../embeddings/oleObject171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49.w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43.wmf"/><Relationship Id="rId11" Type="http://schemas.openxmlformats.org/officeDocument/2006/relationships/oleObject" Target="../embeddings/oleObject168.bin"/><Relationship Id="rId5" Type="http://schemas.openxmlformats.org/officeDocument/2006/relationships/oleObject" Target="../embeddings/oleObject165.bin"/><Relationship Id="rId15" Type="http://schemas.openxmlformats.org/officeDocument/2006/relationships/oleObject" Target="../embeddings/oleObject170.bin"/><Relationship Id="rId10" Type="http://schemas.openxmlformats.org/officeDocument/2006/relationships/image" Target="../media/image146.wmf"/><Relationship Id="rId4" Type="http://schemas.openxmlformats.org/officeDocument/2006/relationships/image" Target="../media/image142.wmf"/><Relationship Id="rId9" Type="http://schemas.openxmlformats.org/officeDocument/2006/relationships/oleObject" Target="../embeddings/oleObject167.bin"/><Relationship Id="rId14" Type="http://schemas.openxmlformats.org/officeDocument/2006/relationships/image" Target="../media/image148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wmf"/><Relationship Id="rId13" Type="http://schemas.openxmlformats.org/officeDocument/2006/relationships/oleObject" Target="../embeddings/oleObject177.bin"/><Relationship Id="rId18" Type="http://schemas.openxmlformats.org/officeDocument/2006/relationships/image" Target="../media/image154.wmf"/><Relationship Id="rId3" Type="http://schemas.openxmlformats.org/officeDocument/2006/relationships/oleObject" Target="../embeddings/oleObject172.bin"/><Relationship Id="rId7" Type="http://schemas.openxmlformats.org/officeDocument/2006/relationships/oleObject" Target="../embeddings/oleObject174.bin"/><Relationship Id="rId12" Type="http://schemas.openxmlformats.org/officeDocument/2006/relationships/image" Target="../media/image151.wmf"/><Relationship Id="rId17" Type="http://schemas.openxmlformats.org/officeDocument/2006/relationships/oleObject" Target="../embeddings/oleObject179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53.wmf"/><Relationship Id="rId20" Type="http://schemas.openxmlformats.org/officeDocument/2006/relationships/image" Target="../media/image155.w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43.wmf"/><Relationship Id="rId11" Type="http://schemas.openxmlformats.org/officeDocument/2006/relationships/oleObject" Target="../embeddings/oleObject176.bin"/><Relationship Id="rId5" Type="http://schemas.openxmlformats.org/officeDocument/2006/relationships/oleObject" Target="../embeddings/oleObject173.bin"/><Relationship Id="rId15" Type="http://schemas.openxmlformats.org/officeDocument/2006/relationships/oleObject" Target="../embeddings/oleObject178.bin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180.bin"/><Relationship Id="rId4" Type="http://schemas.openxmlformats.org/officeDocument/2006/relationships/image" Target="../media/image144.wmf"/><Relationship Id="rId9" Type="http://schemas.openxmlformats.org/officeDocument/2006/relationships/oleObject" Target="../embeddings/oleObject175.bin"/><Relationship Id="rId14" Type="http://schemas.openxmlformats.org/officeDocument/2006/relationships/image" Target="../media/image152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wmf"/><Relationship Id="rId13" Type="http://schemas.openxmlformats.org/officeDocument/2006/relationships/oleObject" Target="../embeddings/oleObject186.bin"/><Relationship Id="rId3" Type="http://schemas.openxmlformats.org/officeDocument/2006/relationships/oleObject" Target="../embeddings/oleObject181.bin"/><Relationship Id="rId7" Type="http://schemas.openxmlformats.org/officeDocument/2006/relationships/oleObject" Target="../embeddings/oleObject183.bin"/><Relationship Id="rId12" Type="http://schemas.openxmlformats.org/officeDocument/2006/relationships/image" Target="../media/image16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57.wmf"/><Relationship Id="rId11" Type="http://schemas.openxmlformats.org/officeDocument/2006/relationships/oleObject" Target="../embeddings/oleObject185.bin"/><Relationship Id="rId5" Type="http://schemas.openxmlformats.org/officeDocument/2006/relationships/oleObject" Target="../embeddings/oleObject182.bin"/><Relationship Id="rId15" Type="http://schemas.openxmlformats.org/officeDocument/2006/relationships/slide" Target="slide2.xml"/><Relationship Id="rId10" Type="http://schemas.openxmlformats.org/officeDocument/2006/relationships/image" Target="../media/image159.wmf"/><Relationship Id="rId4" Type="http://schemas.openxmlformats.org/officeDocument/2006/relationships/image" Target="../media/image156.wmf"/><Relationship Id="rId9" Type="http://schemas.openxmlformats.org/officeDocument/2006/relationships/oleObject" Target="../embeddings/oleObject184.bin"/><Relationship Id="rId14" Type="http://schemas.openxmlformats.org/officeDocument/2006/relationships/image" Target="../media/image16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slide" Target="slide2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slide" Target="slide2.xml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slide" Target="slide2.xml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slide" Target="slide2.xml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34076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 на ЕГЭ.</a:t>
            </a:r>
            <a:b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Координатно векторный метод.</a:t>
            </a:r>
            <a:r>
              <a:rPr lang="ru-RU" i="1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3645024"/>
            <a:ext cx="3750240" cy="1752600"/>
          </a:xfrm>
        </p:spPr>
        <p:txBody>
          <a:bodyPr/>
          <a:lstStyle/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О.Н.Бушуева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Учитель математики МОУ «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Кебезенская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692696"/>
            <a:ext cx="68289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Угол между плоскостями равен углу между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перпендикулярами к этим плоскостям.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Угол между плоскостям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060882"/>
            <a:ext cx="3528392" cy="2891560"/>
          </a:xfrm>
          <a:prstGeom prst="rect">
            <a:avLst/>
          </a:prstGeom>
          <a:solidFill>
            <a:schemeClr val="accent1"/>
          </a:solidFill>
        </p:spPr>
      </p:pic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0" y="3140968"/>
          <a:ext cx="5970592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" name="Формула" r:id="rId4" imgW="2361960" imgH="1054080" progId="Equation.3">
                  <p:embed/>
                </p:oleObj>
              </mc:Choice>
              <mc:Fallback>
                <p:oleObj name="Формула" r:id="rId4" imgW="2361960" imgH="10540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40968"/>
                        <a:ext cx="5970592" cy="26642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490538" y="1844675"/>
          <a:ext cx="7808912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" name="Equation" r:id="rId6" imgW="3098520" imgH="457200" progId="Equation.DSMT4">
                  <p:embed/>
                </p:oleObj>
              </mc:Choice>
              <mc:Fallback>
                <p:oleObj name="Equation" r:id="rId6" imgW="3098520" imgH="457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1844675"/>
                        <a:ext cx="7808912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flipV="1">
            <a:off x="5868144" y="3645024"/>
            <a:ext cx="0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156176" y="3645024"/>
            <a:ext cx="720080" cy="504056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Объект 16"/>
          <p:cNvGraphicFramePr>
            <a:graphicFrameLocks noChangeAspect="1"/>
          </p:cNvGraphicFramePr>
          <p:nvPr/>
        </p:nvGraphicFramePr>
        <p:xfrm>
          <a:off x="5364088" y="3766884"/>
          <a:ext cx="370334" cy="484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" name="Equation" r:id="rId8" imgW="164880" imgH="215640" progId="Equation.DSMT4">
                  <p:embed/>
                </p:oleObj>
              </mc:Choice>
              <mc:Fallback>
                <p:oleObj name="Equation" r:id="rId8" imgW="16488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766884"/>
                        <a:ext cx="370334" cy="4842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6551612" y="3120466"/>
          <a:ext cx="324643" cy="554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" name="Equation" r:id="rId10" imgW="126720" imgH="215640" progId="Equation.DSMT4">
                  <p:embed/>
                </p:oleObj>
              </mc:Choice>
              <mc:Fallback>
                <p:oleObj name="Equation" r:id="rId10" imgW="126720" imgH="215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1612" y="3120466"/>
                        <a:ext cx="324643" cy="5545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29546" y="188640"/>
            <a:ext cx="4172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 между плоскостями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Object 2"/>
          <p:cNvGraphicFramePr>
            <a:graphicFrameLocks noChangeAspect="1"/>
          </p:cNvGraphicFramePr>
          <p:nvPr/>
        </p:nvGraphicFramePr>
        <p:xfrm>
          <a:off x="1066800" y="1300163"/>
          <a:ext cx="7329488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name="Equation" r:id="rId3" imgW="2908080" imgH="431640" progId="Equation.DSMT4">
                  <p:embed/>
                </p:oleObj>
              </mc:Choice>
              <mc:Fallback>
                <p:oleObj name="Equation" r:id="rId3" imgW="290808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00163"/>
                        <a:ext cx="7329488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251520" y="2708920"/>
          <a:ext cx="6067425" cy="256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9" name="Equation" r:id="rId5" imgW="2400120" imgH="1015920" progId="Equation.DSMT4">
                  <p:embed/>
                </p:oleObj>
              </mc:Choice>
              <mc:Fallback>
                <p:oleObj name="Equation" r:id="rId5" imgW="2400120" imgH="101592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708920"/>
                        <a:ext cx="6067425" cy="256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6444208" y="4149080"/>
          <a:ext cx="976313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0" name="Equation" r:id="rId7" imgW="330120" imgH="393480" progId="Equation.DSMT4">
                  <p:embed/>
                </p:oleObj>
              </mc:Choice>
              <mc:Fallback>
                <p:oleObj name="Equation" r:id="rId7" imgW="33012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4149080"/>
                        <a:ext cx="976313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764704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9" action="ppaction://hlinksldjump" highlightClick="1"/>
          </p:cNvPr>
          <p:cNvSpPr/>
          <p:nvPr/>
        </p:nvSpPr>
        <p:spPr>
          <a:xfrm>
            <a:off x="8316416" y="6021288"/>
            <a:ext cx="720080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4283968" y="5949280"/>
            <a:ext cx="2160240" cy="50304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395536" y="2276872"/>
            <a:ext cx="4320480" cy="3465095"/>
            <a:chOff x="395536" y="1052736"/>
            <a:chExt cx="4320480" cy="3465095"/>
          </a:xfrm>
        </p:grpSpPr>
        <p:sp>
          <p:nvSpPr>
            <p:cNvPr id="5" name="TextBox 4"/>
            <p:cNvSpPr txBox="1"/>
            <p:nvPr/>
          </p:nvSpPr>
          <p:spPr>
            <a:xfrm>
              <a:off x="4211960" y="3356992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1340768"/>
              <a:ext cx="3384376" cy="276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Прямая со стрелкой 6"/>
            <p:cNvCxnSpPr/>
            <p:nvPr/>
          </p:nvCxnSpPr>
          <p:spPr>
            <a:xfrm flipV="1">
              <a:off x="683568" y="3356992"/>
              <a:ext cx="3888432" cy="72008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 flipH="1">
              <a:off x="1187624" y="2708920"/>
              <a:ext cx="1584176" cy="165618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99592" y="3933056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>
                  <a:latin typeface="Times New Roman" pitchFamily="18" charset="0"/>
                  <a:cs typeface="Times New Roman" pitchFamily="18" charset="0"/>
                </a:rPr>
                <a:t>у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V="1">
              <a:off x="2123728" y="1196752"/>
              <a:ext cx="36004" cy="291000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411760" y="1052736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smtClean="0">
                  <a:latin typeface="Times New Roman" pitchFamily="18" charset="0"/>
                  <a:cs typeface="Times New Roman" pitchFamily="18" charset="0"/>
                </a:rPr>
                <a:t>z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9512" y="764704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№ 1.1. В правильной шестиугольной призме все ребра равны 1.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айдите косинус угла между прямыми АВ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В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971600" y="3717032"/>
            <a:ext cx="1368152" cy="136815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755576" y="3284984"/>
            <a:ext cx="1584176" cy="180020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4508500" y="1916113"/>
          <a:ext cx="19986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Equation" r:id="rId4" imgW="939600" imgH="507960" progId="Equation.DSMT4">
                  <p:embed/>
                </p:oleObj>
              </mc:Choice>
              <mc:Fallback>
                <p:oleObj name="Equation" r:id="rId4" imgW="939600" imgH="507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1916113"/>
                        <a:ext cx="19986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4679950" y="3068638"/>
          <a:ext cx="180975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Equation" r:id="rId6" imgW="850680" imgH="507960" progId="Equation.DSMT4">
                  <p:embed/>
                </p:oleObj>
              </mc:Choice>
              <mc:Fallback>
                <p:oleObj name="Equation" r:id="rId6" imgW="85068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9950" y="3068638"/>
                        <a:ext cx="180975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4797425" y="4221163"/>
          <a:ext cx="1782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4" name="Equation" r:id="rId8" imgW="838080" imgH="507960" progId="Equation.DSMT4">
                  <p:embed/>
                </p:oleObj>
              </mc:Choice>
              <mc:Fallback>
                <p:oleObj name="Equation" r:id="rId8" imgW="838080" imgH="5079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7425" y="4221163"/>
                        <a:ext cx="1782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788024" y="5445224"/>
            <a:ext cx="2195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(-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; 0;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95536" y="1124743"/>
          <a:ext cx="1944216" cy="74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Equation" r:id="rId3" imgW="698400" imgH="266400" progId="Equation.DSMT4">
                  <p:embed/>
                </p:oleObj>
              </mc:Choice>
              <mc:Fallback>
                <p:oleObj name="Equation" r:id="rId3" imgW="69840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124743"/>
                        <a:ext cx="1944216" cy="74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2627784" y="836712"/>
          <a:ext cx="2948727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6" name="Equation" r:id="rId5" imgW="1155600" imgH="507960" progId="Equation.DSMT4">
                  <p:embed/>
                </p:oleObj>
              </mc:Choice>
              <mc:Fallback>
                <p:oleObj name="Equation" r:id="rId5" imgW="1155600" imgH="5079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836712"/>
                        <a:ext cx="2948727" cy="1296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59624" y="1196752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направляющие 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вектора прямых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539552" y="2420889"/>
          <a:ext cx="7056784" cy="221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7" name="Equation" r:id="rId7" imgW="3403440" imgH="1066680" progId="Equation.DSMT4">
                  <p:embed/>
                </p:oleObj>
              </mc:Choice>
              <mc:Fallback>
                <p:oleObj name="Equation" r:id="rId7" imgW="3403440" imgH="10666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420889"/>
                        <a:ext cx="7056784" cy="2212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7812360" y="2924944"/>
          <a:ext cx="1016421" cy="11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8" name="Equation" r:id="rId9" imgW="380880" imgH="431640" progId="Equation.DSMT4">
                  <p:embed/>
                </p:oleObj>
              </mc:Choice>
              <mc:Fallback>
                <p:oleObj name="Equation" r:id="rId9" imgW="380880" imgH="4316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360" y="2924944"/>
                        <a:ext cx="1016421" cy="11489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530120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1763688" y="5013176"/>
          <a:ext cx="7112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9" name="Equation" r:id="rId11" imgW="266400" imgH="431640" progId="Equation.DSMT4">
                  <p:embed/>
                </p:oleObj>
              </mc:Choice>
              <mc:Fallback>
                <p:oleObj name="Equation" r:id="rId11" imgW="266400" imgH="4316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5013176"/>
                        <a:ext cx="711200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Управляющая кнопка: домой 8">
            <a:hlinkClick r:id="rId13" action="ppaction://hlinksldjump" highlightClick="1"/>
          </p:cNvPr>
          <p:cNvSpPr/>
          <p:nvPr/>
        </p:nvSpPr>
        <p:spPr>
          <a:xfrm>
            <a:off x="7982665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536" y="1412776"/>
            <a:ext cx="4752528" cy="4761239"/>
            <a:chOff x="467544" y="1124744"/>
            <a:chExt cx="4752528" cy="4761239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43607" y="1916832"/>
              <a:ext cx="3926525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" name="Прямая со стрелкой 3"/>
            <p:cNvCxnSpPr/>
            <p:nvPr/>
          </p:nvCxnSpPr>
          <p:spPr>
            <a:xfrm flipH="1">
              <a:off x="467544" y="4077072"/>
              <a:ext cx="2088232" cy="122413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4"/>
            <p:cNvCxnSpPr/>
            <p:nvPr/>
          </p:nvCxnSpPr>
          <p:spPr>
            <a:xfrm>
              <a:off x="2555776" y="4077072"/>
              <a:ext cx="26642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V="1">
              <a:off x="2555776" y="1268760"/>
              <a:ext cx="0" cy="273630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67544" y="5301208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16016" y="4005064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>
                  <a:latin typeface="Times New Roman" pitchFamily="18" charset="0"/>
                  <a:cs typeface="Times New Roman" pitchFamily="18" charset="0"/>
                </a:rPr>
                <a:t>у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51720" y="1124744"/>
              <a:ext cx="3600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smtClean="0">
                  <a:latin typeface="Times New Roman" pitchFamily="18" charset="0"/>
                  <a:cs typeface="Times New Roman" pitchFamily="18" charset="0"/>
                </a:rPr>
                <a:t>z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548680"/>
            <a:ext cx="8964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№1. 2.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Ребро куба равно 4. Найдите косинус угла между прямыми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PQ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EF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 –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середина АА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Q –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середина С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Е – середина ВВ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– середина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DC.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371703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5856" y="191683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91880" y="357301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9832" y="378904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475656" y="4077072"/>
            <a:ext cx="72008" cy="7200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419872" y="2492896"/>
            <a:ext cx="72008" cy="7200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419872" y="3861048"/>
            <a:ext cx="72008" cy="7200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347864" y="4293096"/>
            <a:ext cx="72008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15" idx="7"/>
            <a:endCxn id="16" idx="4"/>
          </p:cNvCxnSpPr>
          <p:nvPr/>
        </p:nvCxnSpPr>
        <p:spPr>
          <a:xfrm flipV="1">
            <a:off x="1537119" y="2564904"/>
            <a:ext cx="1918757" cy="1522713"/>
          </a:xfrm>
          <a:prstGeom prst="line">
            <a:avLst/>
          </a:prstGeom>
          <a:ln w="38100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8" idx="0"/>
            <a:endCxn id="17" idx="4"/>
          </p:cNvCxnSpPr>
          <p:nvPr/>
        </p:nvCxnSpPr>
        <p:spPr>
          <a:xfrm flipV="1">
            <a:off x="3383868" y="3933056"/>
            <a:ext cx="72008" cy="36004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148064" y="198884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0;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31959" y="266333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48064" y="328498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(4; 4; 2)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8064" y="393305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Объект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335116"/>
              </p:ext>
            </p:extLst>
          </p:nvPr>
        </p:nvGraphicFramePr>
        <p:xfrm>
          <a:off x="7020272" y="2342193"/>
          <a:ext cx="1988014" cy="642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0" name="Equation" r:id="rId4" imgW="825480" imgH="266400" progId="Equation.DSMT4">
                  <p:embed/>
                </p:oleObj>
              </mc:Choice>
              <mc:Fallback>
                <p:oleObj name="Equation" r:id="rId4" imgW="825480" imgH="2664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2342193"/>
                        <a:ext cx="1988014" cy="6422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147350"/>
              </p:ext>
            </p:extLst>
          </p:nvPr>
        </p:nvGraphicFramePr>
        <p:xfrm>
          <a:off x="6804248" y="3695348"/>
          <a:ext cx="2013825" cy="5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1" name="Equation" r:id="rId6" imgW="977760" imgH="266400" progId="Equation.DSMT4">
                  <p:embed/>
                </p:oleObj>
              </mc:Choice>
              <mc:Fallback>
                <p:oleObj name="Equation" r:id="rId6" imgW="97776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3695348"/>
                        <a:ext cx="2013825" cy="54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755576" y="5157192"/>
          <a:ext cx="74517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2" name="Equation" r:id="rId8" imgW="3593880" imgH="558720" progId="Equation.DSMT4">
                  <p:embed/>
                </p:oleObj>
              </mc:Choice>
              <mc:Fallback>
                <p:oleObj name="Equation" r:id="rId8" imgW="3593880" imgH="55872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157192"/>
                        <a:ext cx="7451725" cy="1158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/>
        </p:nvGraphicFramePr>
        <p:xfrm>
          <a:off x="8244408" y="5229200"/>
          <a:ext cx="649288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Equation" r:id="rId10" imgW="253800" imgH="393480" progId="Equation.DSMT4">
                  <p:embed/>
                </p:oleObj>
              </mc:Choice>
              <mc:Fallback>
                <p:oleObj name="Equation" r:id="rId10" imgW="2538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4408" y="5229200"/>
                        <a:ext cx="649288" cy="1008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0" y="609329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1477963" y="5849938"/>
          <a:ext cx="35718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Equation" r:id="rId12" imgW="139680" imgH="393480" progId="Equation.DSMT4">
                  <p:embed/>
                </p:oleObj>
              </mc:Choice>
              <mc:Fallback>
                <p:oleObj name="Equation" r:id="rId12" imgW="13968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5849938"/>
                        <a:ext cx="357187" cy="1008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Управляющая кнопка: домой 30">
            <a:hlinkClick r:id="rId14" action="ppaction://hlinksldjump" highlightClick="1"/>
          </p:cNvPr>
          <p:cNvSpPr/>
          <p:nvPr/>
        </p:nvSpPr>
        <p:spPr>
          <a:xfrm>
            <a:off x="7982665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32" grpId="0"/>
      <p:bldP spid="33" grpId="0"/>
      <p:bldP spid="34" grpId="0"/>
      <p:bldP spid="35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536" y="1412776"/>
            <a:ext cx="4752528" cy="4761239"/>
            <a:chOff x="467544" y="1124744"/>
            <a:chExt cx="4752528" cy="4761239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43607" y="1916832"/>
              <a:ext cx="3926525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" name="Прямая со стрелкой 3"/>
            <p:cNvCxnSpPr/>
            <p:nvPr/>
          </p:nvCxnSpPr>
          <p:spPr>
            <a:xfrm flipH="1">
              <a:off x="467544" y="4077072"/>
              <a:ext cx="2088232" cy="122413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4"/>
            <p:cNvCxnSpPr/>
            <p:nvPr/>
          </p:nvCxnSpPr>
          <p:spPr>
            <a:xfrm>
              <a:off x="2555776" y="4077072"/>
              <a:ext cx="26642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V="1">
              <a:off x="2555776" y="1268760"/>
              <a:ext cx="0" cy="273630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67544" y="5301208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16016" y="4005064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>
                  <a:latin typeface="Times New Roman" pitchFamily="18" charset="0"/>
                  <a:cs typeface="Times New Roman" pitchFamily="18" charset="0"/>
                </a:rPr>
                <a:t>у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51720" y="1124744"/>
              <a:ext cx="3600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smtClean="0">
                  <a:latin typeface="Times New Roman" pitchFamily="18" charset="0"/>
                  <a:cs typeface="Times New Roman" pitchFamily="18" charset="0"/>
                </a:rPr>
                <a:t>z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75656" y="2708920"/>
            <a:ext cx="3168352" cy="2467436"/>
            <a:chOff x="1475656" y="2708920"/>
            <a:chExt cx="3168352" cy="2467436"/>
          </a:xfrm>
        </p:grpSpPr>
        <p:sp>
          <p:nvSpPr>
            <p:cNvPr id="10" name="TextBox 9"/>
            <p:cNvSpPr txBox="1"/>
            <p:nvPr/>
          </p:nvSpPr>
          <p:spPr>
            <a:xfrm>
              <a:off x="3923928" y="4653136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39952" y="2708920"/>
              <a:ext cx="504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1475656" y="4725144"/>
              <a:ext cx="2448272" cy="216024"/>
            </a:xfrm>
            <a:prstGeom prst="line">
              <a:avLst/>
            </a:prstGeom>
            <a:ln w="3810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3491880" y="2708920"/>
              <a:ext cx="720080" cy="230425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97767" y="706773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№ 1.3. Ребро куба равно 3.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Найдите  угол между прямыми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AE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BF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если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44391"/>
              </p:ext>
            </p:extLst>
          </p:nvPr>
        </p:nvGraphicFramePr>
        <p:xfrm>
          <a:off x="4517429" y="1089273"/>
          <a:ext cx="1782763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2" name="Equation" r:id="rId4" imgW="749160" imgH="393480" progId="Equation.DSMT4">
                  <p:embed/>
                </p:oleObj>
              </mc:Choice>
              <mc:Fallback>
                <p:oleObj name="Equation" r:id="rId4" imgW="74916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7429" y="1089273"/>
                        <a:ext cx="1782763" cy="93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/>
        </p:nvGraphicFramePr>
        <p:xfrm>
          <a:off x="6372200" y="1052736"/>
          <a:ext cx="1958975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" name="Equation" r:id="rId6" imgW="850680" imgH="393480" progId="Equation.DSMT4">
                  <p:embed/>
                </p:oleObj>
              </mc:Choice>
              <mc:Fallback>
                <p:oleObj name="Equation" r:id="rId6" imgW="85068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00" y="1052736"/>
                        <a:ext cx="1958975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292080" y="198884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0;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64088" y="263691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36096" y="335699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8104" y="400506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 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/>
        </p:nvGraphicFramePr>
        <p:xfrm>
          <a:off x="7020272" y="2276872"/>
          <a:ext cx="1944216" cy="65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" name="Equation" r:id="rId8" imgW="787320" imgH="266400" progId="Equation.DSMT4">
                  <p:embed/>
                </p:oleObj>
              </mc:Choice>
              <mc:Fallback>
                <p:oleObj name="Equation" r:id="rId8" imgW="78732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2276872"/>
                        <a:ext cx="1944216" cy="6585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/>
        </p:nvGraphicFramePr>
        <p:xfrm>
          <a:off x="7164288" y="3645024"/>
          <a:ext cx="1979712" cy="659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" name="Equation" r:id="rId10" imgW="799920" imgH="266400" progId="Equation.DSMT4">
                  <p:embed/>
                </p:oleObj>
              </mc:Choice>
              <mc:Fallback>
                <p:oleObj name="Equation" r:id="rId10" imgW="799920" imgH="2664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3645024"/>
                        <a:ext cx="1979712" cy="659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772916"/>
              </p:ext>
            </p:extLst>
          </p:nvPr>
        </p:nvGraphicFramePr>
        <p:xfrm>
          <a:off x="1044228" y="5026865"/>
          <a:ext cx="6767512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6" name="Equation" r:id="rId12" imgW="3263760" imgH="558720" progId="Equation.DSMT4">
                  <p:embed/>
                </p:oleObj>
              </mc:Choice>
              <mc:Fallback>
                <p:oleObj name="Equation" r:id="rId12" imgW="3263760" imgH="55872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228" y="5026865"/>
                        <a:ext cx="6767512" cy="1158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/>
        </p:nvGraphicFramePr>
        <p:xfrm>
          <a:off x="8015379" y="5085184"/>
          <a:ext cx="1128621" cy="936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7" name="Equation" r:id="rId14" imgW="520560" imgH="431640" progId="Equation.DSMT4">
                  <p:embed/>
                </p:oleObj>
              </mc:Choice>
              <mc:Fallback>
                <p:oleObj name="Equation" r:id="rId14" imgW="520560" imgH="4316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5379" y="5085184"/>
                        <a:ext cx="1128621" cy="9366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179512" y="5993904"/>
          <a:ext cx="335472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8" name="Equation" r:id="rId16" imgW="1676160" imgH="431640" progId="Equation.DSMT4">
                  <p:embed/>
                </p:oleObj>
              </mc:Choice>
              <mc:Fallback>
                <p:oleObj name="Equation" r:id="rId16" imgW="1676160" imgH="4316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5993904"/>
                        <a:ext cx="3354726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851920" y="616530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5292080" y="5994400"/>
          <a:ext cx="1600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9" name="Equation" r:id="rId18" imgW="799920" imgH="431640" progId="Equation.DSMT4">
                  <p:embed/>
                </p:oleObj>
              </mc:Choice>
              <mc:Fallback>
                <p:oleObj name="Equation" r:id="rId18" imgW="799920" imgH="4316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5994400"/>
                        <a:ext cx="16002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Управляющая кнопка: домой 28">
            <a:hlinkClick r:id="rId20" action="ppaction://hlinksldjump" highlightClick="1"/>
          </p:cNvPr>
          <p:cNvSpPr/>
          <p:nvPr/>
        </p:nvSpPr>
        <p:spPr>
          <a:xfrm>
            <a:off x="8054143" y="6098979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2" grpId="0"/>
      <p:bldP spid="23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251520" y="1700808"/>
            <a:ext cx="5328592" cy="4905255"/>
            <a:chOff x="251520" y="1700808"/>
            <a:chExt cx="5328592" cy="4905255"/>
          </a:xfrm>
        </p:grpSpPr>
        <p:grpSp>
          <p:nvGrpSpPr>
            <p:cNvPr id="3" name="Group 44"/>
            <p:cNvGrpSpPr>
              <a:grpSpLocks/>
            </p:cNvGrpSpPr>
            <p:nvPr/>
          </p:nvGrpSpPr>
          <p:grpSpPr bwMode="auto">
            <a:xfrm>
              <a:off x="611560" y="1844823"/>
              <a:ext cx="4281115" cy="4203551"/>
              <a:chOff x="0" y="935"/>
              <a:chExt cx="3082" cy="2875"/>
            </a:xfrm>
          </p:grpSpPr>
          <p:sp>
            <p:nvSpPr>
              <p:cNvPr id="15" name="Text Box 21"/>
              <p:cNvSpPr txBox="1">
                <a:spLocks noChangeArrowheads="1"/>
              </p:cNvSpPr>
              <p:nvPr/>
            </p:nvSpPr>
            <p:spPr bwMode="auto">
              <a:xfrm>
                <a:off x="1655" y="935"/>
                <a:ext cx="38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ru-RU" sz="2400" b="1" i="1">
                    <a:latin typeface="Georgia" pitchFamily="18" charset="0"/>
                  </a:rPr>
                  <a:t>С</a:t>
                </a:r>
                <a:r>
                  <a:rPr lang="ru-RU" sz="2400" b="1" baseline="-25000">
                    <a:solidFill>
                      <a:schemeClr val="tx2"/>
                    </a:solidFill>
                    <a:latin typeface="Georgia" pitchFamily="18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6" name="Freeform 3"/>
              <p:cNvSpPr>
                <a:spLocks/>
              </p:cNvSpPr>
              <p:nvPr/>
            </p:nvSpPr>
            <p:spPr bwMode="auto">
              <a:xfrm>
                <a:off x="339" y="1842"/>
                <a:ext cx="2352" cy="1664"/>
              </a:xfrm>
              <a:custGeom>
                <a:avLst/>
                <a:gdLst/>
                <a:ahLst/>
                <a:cxnLst>
                  <a:cxn ang="0">
                    <a:pos x="0" y="2208"/>
                  </a:cxn>
                  <a:cxn ang="0">
                    <a:pos x="2352" y="2208"/>
                  </a:cxn>
                  <a:cxn ang="0">
                    <a:pos x="2352" y="0"/>
                  </a:cxn>
                  <a:cxn ang="0">
                    <a:pos x="0" y="0"/>
                  </a:cxn>
                  <a:cxn ang="0">
                    <a:pos x="0" y="2208"/>
                  </a:cxn>
                </a:cxnLst>
                <a:rect l="0" t="0" r="r" b="b"/>
                <a:pathLst>
                  <a:path w="2352" h="2208">
                    <a:moveTo>
                      <a:pt x="0" y="2208"/>
                    </a:moveTo>
                    <a:lnTo>
                      <a:pt x="2352" y="2208"/>
                    </a:lnTo>
                    <a:lnTo>
                      <a:pt x="2352" y="0"/>
                    </a:lnTo>
                    <a:lnTo>
                      <a:pt x="0" y="0"/>
                    </a:lnTo>
                    <a:lnTo>
                      <a:pt x="0" y="2208"/>
                    </a:lnTo>
                    <a:close/>
                  </a:path>
                </a:pathLst>
              </a:custGeom>
              <a:noFill/>
              <a:ln w="4445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 flipH="1">
                <a:off x="338" y="1842"/>
                <a:ext cx="1" cy="1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6"/>
              <p:cNvSpPr>
                <a:spLocks/>
              </p:cNvSpPr>
              <p:nvPr/>
            </p:nvSpPr>
            <p:spPr bwMode="auto">
              <a:xfrm>
                <a:off x="1927" y="1252"/>
                <a:ext cx="3" cy="17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712"/>
                  </a:cxn>
                </a:cxnLst>
                <a:rect l="0" t="0" r="r" b="b"/>
                <a:pathLst>
                  <a:path w="3" h="1712">
                    <a:moveTo>
                      <a:pt x="0" y="0"/>
                    </a:moveTo>
                    <a:lnTo>
                      <a:pt x="3" y="1712"/>
                    </a:lnTo>
                  </a:path>
                </a:pathLst>
              </a:custGeom>
              <a:noFill/>
              <a:ln w="38100">
                <a:solidFill>
                  <a:srgbClr val="00008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7"/>
              <p:cNvSpPr>
                <a:spLocks/>
              </p:cNvSpPr>
              <p:nvPr/>
            </p:nvSpPr>
            <p:spPr bwMode="auto">
              <a:xfrm>
                <a:off x="338" y="2960"/>
                <a:ext cx="2352" cy="562"/>
              </a:xfrm>
              <a:custGeom>
                <a:avLst/>
                <a:gdLst/>
                <a:ahLst/>
                <a:cxnLst>
                  <a:cxn ang="0">
                    <a:pos x="0" y="562"/>
                  </a:cxn>
                  <a:cxn ang="0">
                    <a:pos x="1581" y="0"/>
                  </a:cxn>
                  <a:cxn ang="0">
                    <a:pos x="2352" y="562"/>
                  </a:cxn>
                </a:cxnLst>
                <a:rect l="0" t="0" r="r" b="b"/>
                <a:pathLst>
                  <a:path w="2352" h="562">
                    <a:moveTo>
                      <a:pt x="0" y="562"/>
                    </a:moveTo>
                    <a:lnTo>
                      <a:pt x="1581" y="0"/>
                    </a:lnTo>
                    <a:lnTo>
                      <a:pt x="2352" y="562"/>
                    </a:lnTo>
                  </a:path>
                </a:pathLst>
              </a:custGeom>
              <a:noFill/>
              <a:ln w="38100" cap="flat">
                <a:solidFill>
                  <a:srgbClr val="00008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1"/>
              <p:cNvSpPr>
                <a:spLocks/>
              </p:cNvSpPr>
              <p:nvPr/>
            </p:nvSpPr>
            <p:spPr bwMode="auto">
              <a:xfrm>
                <a:off x="339" y="1245"/>
                <a:ext cx="2359" cy="600"/>
              </a:xfrm>
              <a:custGeom>
                <a:avLst/>
                <a:gdLst/>
                <a:ahLst/>
                <a:cxnLst>
                  <a:cxn ang="0">
                    <a:pos x="5" y="597"/>
                  </a:cxn>
                  <a:cxn ang="0">
                    <a:pos x="1592" y="0"/>
                  </a:cxn>
                  <a:cxn ang="0">
                    <a:pos x="2359" y="600"/>
                  </a:cxn>
                  <a:cxn ang="0">
                    <a:pos x="0" y="600"/>
                  </a:cxn>
                  <a:cxn ang="0">
                    <a:pos x="1216" y="148"/>
                  </a:cxn>
                  <a:cxn ang="0">
                    <a:pos x="1614" y="4"/>
                  </a:cxn>
                </a:cxnLst>
                <a:rect l="0" t="0" r="r" b="b"/>
                <a:pathLst>
                  <a:path w="2359" h="600">
                    <a:moveTo>
                      <a:pt x="5" y="597"/>
                    </a:moveTo>
                    <a:lnTo>
                      <a:pt x="1592" y="0"/>
                    </a:lnTo>
                    <a:lnTo>
                      <a:pt x="2359" y="600"/>
                    </a:lnTo>
                    <a:lnTo>
                      <a:pt x="0" y="600"/>
                    </a:lnTo>
                    <a:lnTo>
                      <a:pt x="1216" y="148"/>
                    </a:lnTo>
                    <a:lnTo>
                      <a:pt x="1614" y="4"/>
                    </a:lnTo>
                  </a:path>
                </a:pathLst>
              </a:cu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Text Box 18"/>
              <p:cNvSpPr txBox="1">
                <a:spLocks noChangeArrowheads="1"/>
              </p:cNvSpPr>
              <p:nvPr/>
            </p:nvSpPr>
            <p:spPr bwMode="auto">
              <a:xfrm>
                <a:off x="146" y="3522"/>
                <a:ext cx="38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ru-RU" sz="2400" b="1" i="1">
                    <a:latin typeface="Georgia" pitchFamily="18" charset="0"/>
                  </a:rPr>
                  <a:t>А</a:t>
                </a:r>
              </a:p>
            </p:txBody>
          </p:sp>
          <p:sp>
            <p:nvSpPr>
              <p:cNvPr id="22" name="Text Box 19"/>
              <p:cNvSpPr txBox="1">
                <a:spLocks noChangeArrowheads="1"/>
              </p:cNvSpPr>
              <p:nvPr/>
            </p:nvSpPr>
            <p:spPr bwMode="auto">
              <a:xfrm>
                <a:off x="2690" y="3474"/>
                <a:ext cx="38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ru-RU" sz="2400" b="1" i="1" dirty="0">
                    <a:latin typeface="Georgia" pitchFamily="18" charset="0"/>
                  </a:rPr>
                  <a:t>В</a:t>
                </a:r>
              </a:p>
            </p:txBody>
          </p:sp>
          <p:sp>
            <p:nvSpPr>
              <p:cNvPr id="23" name="Text Box 20"/>
              <p:cNvSpPr txBox="1">
                <a:spLocks noChangeArrowheads="1"/>
              </p:cNvSpPr>
              <p:nvPr/>
            </p:nvSpPr>
            <p:spPr bwMode="auto">
              <a:xfrm>
                <a:off x="1634" y="2754"/>
                <a:ext cx="38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ru-RU" sz="2400" b="1" i="1">
                    <a:latin typeface="Georgia" pitchFamily="18" charset="0"/>
                  </a:rPr>
                  <a:t>С</a:t>
                </a:r>
              </a:p>
            </p:txBody>
          </p:sp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auto">
              <a:xfrm>
                <a:off x="0" y="1706"/>
                <a:ext cx="52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ru-RU" sz="2400" b="1" i="1" dirty="0">
                    <a:latin typeface="Georgia" pitchFamily="18" charset="0"/>
                  </a:rPr>
                  <a:t>А</a:t>
                </a:r>
                <a:r>
                  <a:rPr lang="ru-RU" sz="2400" b="1" baseline="-25000" dirty="0">
                    <a:solidFill>
                      <a:schemeClr val="tx2"/>
                    </a:solidFill>
                    <a:latin typeface="Georgia" pitchFamily="18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25" name="Text Box 23"/>
              <p:cNvSpPr txBox="1">
                <a:spLocks noChangeArrowheads="1"/>
              </p:cNvSpPr>
              <p:nvPr/>
            </p:nvSpPr>
            <p:spPr bwMode="auto">
              <a:xfrm>
                <a:off x="2698" y="1661"/>
                <a:ext cx="38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ru-RU" sz="2400" b="1" i="1">
                    <a:latin typeface="Georgia" pitchFamily="18" charset="0"/>
                  </a:rPr>
                  <a:t>В</a:t>
                </a:r>
                <a:r>
                  <a:rPr lang="ru-RU" sz="2400" b="1" baseline="-25000">
                    <a:solidFill>
                      <a:schemeClr val="tx2"/>
                    </a:solidFill>
                    <a:latin typeface="Georgia" pitchFamily="18" charset="0"/>
                    <a:cs typeface="Arial" charset="0"/>
                  </a:rPr>
                  <a:t>1</a:t>
                </a:r>
              </a:p>
            </p:txBody>
          </p:sp>
        </p:grpSp>
        <p:cxnSp>
          <p:nvCxnSpPr>
            <p:cNvPr id="9" name="Прямая со стрелкой 8"/>
            <p:cNvCxnSpPr/>
            <p:nvPr/>
          </p:nvCxnSpPr>
          <p:spPr>
            <a:xfrm flipH="1">
              <a:off x="251520" y="4797152"/>
              <a:ext cx="3024336" cy="1152128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>
              <a:off x="1979712" y="5085184"/>
              <a:ext cx="3528392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flipH="1" flipV="1">
              <a:off x="2267744" y="1916832"/>
              <a:ext cx="72008" cy="345638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51520" y="6021288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76056" y="5949280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у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91680" y="1700808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 smtClean="0">
                  <a:latin typeface="Times New Roman" pitchFamily="18" charset="0"/>
                  <a:cs typeface="Times New Roman" pitchFamily="18" charset="0"/>
                </a:rPr>
                <a:t>z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79512" y="980728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№ 1.4. В правильной треугольной призме все ребра равны 1. Найдите  угол между прямыми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С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>
            <a:endCxn id="21" idx="0"/>
          </p:cNvCxnSpPr>
          <p:nvPr/>
        </p:nvCxnSpPr>
        <p:spPr>
          <a:xfrm flipH="1">
            <a:off x="1081066" y="2276872"/>
            <a:ext cx="2194790" cy="3350416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25" idx="1"/>
          </p:cNvCxnSpPr>
          <p:nvPr/>
        </p:nvCxnSpPr>
        <p:spPr>
          <a:xfrm flipV="1">
            <a:off x="3275856" y="3116854"/>
            <a:ext cx="1083416" cy="1680298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5220072" y="2276872"/>
          <a:ext cx="1331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6" name="Equation" r:id="rId3" imgW="685800" imgH="431640" progId="Equation.DSMT4">
                  <p:embed/>
                </p:oleObj>
              </mc:Choice>
              <mc:Fallback>
                <p:oleObj name="Equation" r:id="rId3" imgW="68580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276872"/>
                        <a:ext cx="13319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5148064" y="3212976"/>
          <a:ext cx="15795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7" name="Equation" r:id="rId5" imgW="812520" imgH="431640" progId="Equation.DSMT4">
                  <p:embed/>
                </p:oleObj>
              </mc:Choice>
              <mc:Fallback>
                <p:oleObj name="Equation" r:id="rId5" imgW="81252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212976"/>
                        <a:ext cx="157956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5220072" y="4149080"/>
          <a:ext cx="15557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8" name="Equation" r:id="rId7" imgW="799920" imgH="431640" progId="Equation.DSMT4">
                  <p:embed/>
                </p:oleObj>
              </mc:Choice>
              <mc:Fallback>
                <p:oleObj name="Equation" r:id="rId7" imgW="799920" imgH="431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4149080"/>
                        <a:ext cx="15557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5305425" y="5013325"/>
          <a:ext cx="158115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9" name="Equation" r:id="rId9" imgW="812520" imgH="507960" progId="Equation.DSMT4">
                  <p:embed/>
                </p:oleObj>
              </mc:Choice>
              <mc:Fallback>
                <p:oleObj name="Equation" r:id="rId9" imgW="812520" imgH="5079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25" y="5013325"/>
                        <a:ext cx="1581150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6732240" y="2716960"/>
          <a:ext cx="2232248" cy="732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0" name="Equation" r:id="rId11" imgW="812520" imgH="266400" progId="Equation.DSMT4">
                  <p:embed/>
                </p:oleObj>
              </mc:Choice>
              <mc:Fallback>
                <p:oleObj name="Equation" r:id="rId11" imgW="812520" imgH="2664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2716960"/>
                        <a:ext cx="2232248" cy="7324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/>
        </p:nvGraphicFramePr>
        <p:xfrm>
          <a:off x="7092280" y="4437112"/>
          <a:ext cx="2051720" cy="1094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1" name="Equation" r:id="rId13" imgW="952200" imgH="507960" progId="Equation.DSMT4">
                  <p:embed/>
                </p:oleObj>
              </mc:Choice>
              <mc:Fallback>
                <p:oleObj name="Equation" r:id="rId13" imgW="952200" imgH="50796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4437112"/>
                        <a:ext cx="2051720" cy="1094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395536" y="1124744"/>
          <a:ext cx="223202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1" name="Equation" r:id="rId3" imgW="812520" imgH="266400" progId="Equation.DSMT4">
                  <p:embed/>
                </p:oleObj>
              </mc:Choice>
              <mc:Fallback>
                <p:oleObj name="Equation" r:id="rId3" imgW="812520" imgH="2664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124744"/>
                        <a:ext cx="2232025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3275856" y="980728"/>
          <a:ext cx="2051050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2" name="Equation" r:id="rId5" imgW="952200" imgH="507960" progId="Equation.DSMT4">
                  <p:embed/>
                </p:oleObj>
              </mc:Choice>
              <mc:Fallback>
                <p:oleObj name="Equation" r:id="rId5" imgW="95220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980728"/>
                        <a:ext cx="2051050" cy="1093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225425" y="2420938"/>
          <a:ext cx="7108825" cy="221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3" name="Equation" r:id="rId7" imgW="3429000" imgH="1066680" progId="Equation.DSMT4">
                  <p:embed/>
                </p:oleObj>
              </mc:Choice>
              <mc:Fallback>
                <p:oleObj name="Equation" r:id="rId7" imgW="3429000" imgH="10666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2420938"/>
                        <a:ext cx="7108825" cy="221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7452320" y="2924944"/>
          <a:ext cx="682914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4" name="Equation" r:id="rId9" imgW="266400" imgH="393480" progId="Equation.DSMT4">
                  <p:embed/>
                </p:oleObj>
              </mc:Choice>
              <mc:Fallback>
                <p:oleObj name="Equation" r:id="rId9" imgW="2664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20" y="2924944"/>
                        <a:ext cx="682914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395536" y="4797152"/>
          <a:ext cx="298949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5" name="Equation" r:id="rId11" imgW="1485720" imgH="393480" progId="Equation.DSMT4">
                  <p:embed/>
                </p:oleObj>
              </mc:Choice>
              <mc:Fallback>
                <p:oleObj name="Equation" r:id="rId11" imgW="148572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797152"/>
                        <a:ext cx="2989494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7544" y="587727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1907704" y="5805264"/>
          <a:ext cx="10985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6" name="Equation" r:id="rId13" imgW="545760" imgH="393480" progId="Equation.DSMT4">
                  <p:embed/>
                </p:oleObj>
              </mc:Choice>
              <mc:Fallback>
                <p:oleObj name="Equation" r:id="rId13" imgW="54576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5805264"/>
                        <a:ext cx="109855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Управляющая кнопка: домой 8">
            <a:hlinkClick r:id="rId15" action="ppaction://hlinksldjump" highlightClick="1"/>
          </p:cNvPr>
          <p:cNvSpPr/>
          <p:nvPr/>
        </p:nvSpPr>
        <p:spPr>
          <a:xfrm>
            <a:off x="7812360" y="5968051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548680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№2.1.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 единичном кубе найдите  угол между прямой 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плоскостью (А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EF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где Е – середина 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1,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5474309"/>
              </p:ext>
            </p:extLst>
          </p:nvPr>
        </p:nvGraphicFramePr>
        <p:xfrm>
          <a:off x="2927821" y="1503948"/>
          <a:ext cx="1751420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Equation" r:id="rId3" imgW="736560" imgH="393480" progId="Equation.DSMT4">
                  <p:embed/>
                </p:oleObj>
              </mc:Choice>
              <mc:Fallback>
                <p:oleObj name="Equation" r:id="rId3" imgW="73656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821" y="1503948"/>
                        <a:ext cx="1751420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139952" y="537321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55776" y="573325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378904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547664" y="3861048"/>
            <a:ext cx="2016224" cy="18002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35896" y="508518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39952" y="342900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61114" y="2096761"/>
            <a:ext cx="4752528" cy="4761239"/>
            <a:chOff x="467544" y="2096761"/>
            <a:chExt cx="4752528" cy="4761239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467544" y="2096761"/>
              <a:ext cx="4752528" cy="4761239"/>
              <a:chOff x="467544" y="1124744"/>
              <a:chExt cx="4752528" cy="4761239"/>
            </a:xfrm>
          </p:grpSpPr>
          <p:pic>
            <p:nvPicPr>
              <p:cNvPr id="3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3607" y="1916832"/>
                <a:ext cx="3926525" cy="3024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4" name="Прямая со стрелкой 3"/>
              <p:cNvCxnSpPr/>
              <p:nvPr/>
            </p:nvCxnSpPr>
            <p:spPr>
              <a:xfrm flipH="1">
                <a:off x="467544" y="4077072"/>
                <a:ext cx="2088232" cy="122413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Прямая со стрелкой 4"/>
              <p:cNvCxnSpPr/>
              <p:nvPr/>
            </p:nvCxnSpPr>
            <p:spPr>
              <a:xfrm>
                <a:off x="2555776" y="4077072"/>
                <a:ext cx="2664296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 стрелкой 5"/>
              <p:cNvCxnSpPr/>
              <p:nvPr/>
            </p:nvCxnSpPr>
            <p:spPr>
              <a:xfrm flipV="1">
                <a:off x="2555776" y="1268760"/>
                <a:ext cx="0" cy="273630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/>
              <p:cNvSpPr txBox="1"/>
              <p:nvPr/>
            </p:nvSpPr>
            <p:spPr>
              <a:xfrm>
                <a:off x="467544" y="5301208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716016" y="4005064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>
                    <a:latin typeface="Times New Roman" pitchFamily="18" charset="0"/>
                    <a:cs typeface="Times New Roman" pitchFamily="18" charset="0"/>
                  </a:rPr>
                  <a:t>у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051720" y="1124744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2" name="Полилиния 21"/>
            <p:cNvSpPr/>
            <p:nvPr/>
          </p:nvSpPr>
          <p:spPr>
            <a:xfrm>
              <a:off x="1577238" y="3519347"/>
              <a:ext cx="2520280" cy="1888410"/>
            </a:xfrm>
            <a:custGeom>
              <a:avLst/>
              <a:gdLst>
                <a:gd name="connsiteX0" fmla="*/ 0 w 2574388"/>
                <a:gd name="connsiteY0" fmla="*/ 281354 h 1744394"/>
                <a:gd name="connsiteX1" fmla="*/ 2574388 w 2574388"/>
                <a:gd name="connsiteY1" fmla="*/ 0 h 1744394"/>
                <a:gd name="connsiteX2" fmla="*/ 2011680 w 2574388"/>
                <a:gd name="connsiteY2" fmla="*/ 1744394 h 1744394"/>
                <a:gd name="connsiteX3" fmla="*/ 0 w 2574388"/>
                <a:gd name="connsiteY3" fmla="*/ 281354 h 17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4388" h="1744394">
                  <a:moveTo>
                    <a:pt x="0" y="281354"/>
                  </a:moveTo>
                  <a:lnTo>
                    <a:pt x="2574388" y="0"/>
                  </a:lnTo>
                  <a:lnTo>
                    <a:pt x="2011680" y="1744394"/>
                  </a:lnTo>
                  <a:lnTo>
                    <a:pt x="0" y="281354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  <a:alpha val="3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932040" y="191683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0;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76056" y="256490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776592"/>
              </p:ext>
            </p:extLst>
          </p:nvPr>
        </p:nvGraphicFramePr>
        <p:xfrm>
          <a:off x="5189200" y="3114545"/>
          <a:ext cx="1660422" cy="1152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" name="Equation" r:id="rId6" imgW="622080" imgH="431640" progId="Equation.DSMT4">
                  <p:embed/>
                </p:oleObj>
              </mc:Choice>
              <mc:Fallback>
                <p:oleObj name="Equation" r:id="rId6" imgW="62208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9200" y="3114545"/>
                        <a:ext cx="1660422" cy="11521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7271792" y="191683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0;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71792" y="249289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1;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Объект 31"/>
          <p:cNvGraphicFramePr>
            <a:graphicFrameLocks noChangeAspect="1"/>
          </p:cNvGraphicFramePr>
          <p:nvPr/>
        </p:nvGraphicFramePr>
        <p:xfrm>
          <a:off x="7380312" y="3068960"/>
          <a:ext cx="1440160" cy="68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" name="Equation" r:id="rId8" imgW="533160" imgH="253800" progId="Equation.DSMT4">
                  <p:embed/>
                </p:oleObj>
              </mc:Choice>
              <mc:Fallback>
                <p:oleObj name="Equation" r:id="rId8" imgW="533160" imgH="2538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3068960"/>
                        <a:ext cx="1440160" cy="6857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/>
          <p:cNvGraphicFramePr>
            <a:graphicFrameLocks noChangeAspect="1"/>
          </p:cNvGraphicFramePr>
          <p:nvPr/>
        </p:nvGraphicFramePr>
        <p:xfrm>
          <a:off x="7308304" y="3717032"/>
          <a:ext cx="1697332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7" name="Equation" r:id="rId10" imgW="571320" imgH="266400" progId="Equation.DSMT4">
                  <p:embed/>
                </p:oleObj>
              </mc:Choice>
              <mc:Fallback>
                <p:oleObj name="Equation" r:id="rId10" imgW="571320" imgH="2664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3717032"/>
                        <a:ext cx="1697332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5364088" y="4725144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Запишем уравнение плоскости (А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EF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30" grpId="0"/>
      <p:bldP spid="31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8072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0;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98072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251520" y="1556792"/>
          <a:ext cx="1660525" cy="115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2" name="Equation" r:id="rId3" imgW="622080" imgH="431640" progId="Equation.DSMT4">
                  <p:embed/>
                </p:oleObj>
              </mc:Choice>
              <mc:Fallback>
                <p:oleObj name="Equation" r:id="rId3" imgW="62208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556792"/>
                        <a:ext cx="1660525" cy="1150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4499992" y="908720"/>
          <a:ext cx="4392613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3" name="Equation" r:id="rId5" imgW="1193760" imgH="203040" progId="Equation.DSMT4">
                  <p:embed/>
                </p:oleObj>
              </mc:Choice>
              <mc:Fallback>
                <p:oleObj name="Equation" r:id="rId5" imgW="119376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908720"/>
                        <a:ext cx="4392613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892675" y="1482725"/>
          <a:ext cx="2814638" cy="233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4" name="Equation" r:id="rId7" imgW="1193760" imgH="1218960" progId="Equation.DSMT4">
                  <p:embed/>
                </p:oleObj>
              </mc:Choice>
              <mc:Fallback>
                <p:oleObj name="Equation" r:id="rId7" imgW="1193760" imgH="12189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2675" y="1482725"/>
                        <a:ext cx="2814638" cy="2338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5796136" y="4149080"/>
          <a:ext cx="1224136" cy="230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5" name="Equation" r:id="rId9" imgW="660240" imgH="1244520" progId="Equation.DSMT4">
                  <p:embed/>
                </p:oleObj>
              </mc:Choice>
              <mc:Fallback>
                <p:oleObj name="Equation" r:id="rId9" imgW="660240" imgH="124452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4149080"/>
                        <a:ext cx="1224136" cy="230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251520" y="2636912"/>
          <a:ext cx="4384650" cy="1141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6" name="Equation" r:id="rId11" imgW="1511280" imgH="393480" progId="Equation.DSMT4">
                  <p:embed/>
                </p:oleObj>
              </mc:Choice>
              <mc:Fallback>
                <p:oleObj name="Equation" r:id="rId11" imgW="151128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636912"/>
                        <a:ext cx="4384650" cy="11415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Object 7"/>
          <p:cNvGraphicFramePr>
            <a:graphicFrameLocks noChangeAspect="1"/>
          </p:cNvGraphicFramePr>
          <p:nvPr/>
        </p:nvGraphicFramePr>
        <p:xfrm>
          <a:off x="547688" y="3644900"/>
          <a:ext cx="3648075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7" name="Equation" r:id="rId13" imgW="1257120" imgH="393480" progId="Equation.DSMT4">
                  <p:embed/>
                </p:oleObj>
              </mc:Choice>
              <mc:Fallback>
                <p:oleObj name="Equation" r:id="rId13" imgW="125712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8" y="3644900"/>
                        <a:ext cx="3648075" cy="1141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0" name="Object 8"/>
          <p:cNvGraphicFramePr>
            <a:graphicFrameLocks noChangeAspect="1"/>
          </p:cNvGraphicFramePr>
          <p:nvPr/>
        </p:nvGraphicFramePr>
        <p:xfrm>
          <a:off x="323528" y="4869160"/>
          <a:ext cx="3538538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8" name="Equation" r:id="rId15" imgW="1218960" imgH="203040" progId="Equation.DSMT4">
                  <p:embed/>
                </p:oleObj>
              </mc:Choice>
              <mc:Fallback>
                <p:oleObj name="Equation" r:id="rId15" imgW="1218960" imgH="203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869160"/>
                        <a:ext cx="3538538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95536" y="5445224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 уравнение плоскости (А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EF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332656"/>
            <a:ext cx="2471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/>
              <a:t>Содержание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3548" y="1330784"/>
            <a:ext cx="2160240" cy="902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i="1" dirty="0">
                <a:solidFill>
                  <a:schemeClr val="tx1"/>
                </a:solidFill>
              </a:rPr>
              <a:t>Теория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16741" y="1330784"/>
            <a:ext cx="223224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chemeClr val="tx1"/>
                </a:solidFill>
              </a:rPr>
              <a:t>Задачи</a:t>
            </a: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8104" y="1330784"/>
            <a:ext cx="259228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>Тренировочные  задания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>
            <a:hlinkClick r:id="rId2" action="ppaction://hlinksldjump"/>
          </p:cNvPr>
          <p:cNvSpPr/>
          <p:nvPr/>
        </p:nvSpPr>
        <p:spPr>
          <a:xfrm>
            <a:off x="619105" y="5056560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2"/>
                </a:solidFill>
              </a:rPr>
              <a:t>Примеры удобного задания системы координат</a:t>
            </a:r>
            <a:endParaRPr lang="ru-RU" sz="1600" i="1" dirty="0">
              <a:solidFill>
                <a:schemeClr val="tx2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9105" y="3682464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Общий алгоритм для решения № 14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124753" y="3728688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93638" y="2443189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Угол между прямыми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25" name="Управляющая кнопка: далее 24">
            <a:hlinkClick r:id="rId3" action="ppaction://hlinksldjump" highlightClick="1"/>
          </p:cNvPr>
          <p:cNvSpPr/>
          <p:nvPr/>
        </p:nvSpPr>
        <p:spPr>
          <a:xfrm>
            <a:off x="925465" y="4228536"/>
            <a:ext cx="1709864" cy="823309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далее 25">
            <a:hlinkClick r:id="rId4" action="ppaction://hlinksldjump" highlightClick="1"/>
          </p:cNvPr>
          <p:cNvSpPr/>
          <p:nvPr/>
        </p:nvSpPr>
        <p:spPr>
          <a:xfrm>
            <a:off x="3359421" y="2917845"/>
            <a:ext cx="1878208" cy="755520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3083199" y="3766788"/>
            <a:ext cx="2016224" cy="873402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Угол между прямой и плоскостью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3529" y="1327286"/>
            <a:ext cx="2520279" cy="5051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005382" y="1327286"/>
            <a:ext cx="2373164" cy="5051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580112" y="1327286"/>
            <a:ext cx="2376264" cy="5051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19105" y="2421435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Полезные замечания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669272" y="5138571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Тип 3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669272" y="3853085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Тип 2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669272" y="2544766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Тип 1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21405" y="5051845"/>
            <a:ext cx="201622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Угол между плоскостями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677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323528" y="1124744"/>
          <a:ext cx="3538538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6" name="Equation" r:id="rId3" imgW="1218960" imgH="203040" progId="Equation.DSMT4">
                  <p:embed/>
                </p:oleObj>
              </mc:Choice>
              <mc:Fallback>
                <p:oleObj name="Equation" r:id="rId3" imgW="121896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124744"/>
                        <a:ext cx="3538538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395536" y="1916832"/>
          <a:ext cx="230505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7" name="Equation" r:id="rId5" imgW="596880" imgH="266400" progId="Equation.DSMT4">
                  <p:embed/>
                </p:oleObj>
              </mc:Choice>
              <mc:Fallback>
                <p:oleObj name="Equation" r:id="rId5" imgW="59688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916832"/>
                        <a:ext cx="2305050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43808" y="2132856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вектор  нормали к плоскости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67544" y="2780928"/>
          <a:ext cx="16970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8" name="Equation" r:id="rId7" imgW="571320" imgH="266400" progId="Equation.DSMT4">
                  <p:embed/>
                </p:oleObj>
              </mc:Choice>
              <mc:Fallback>
                <p:oleObj name="Equation" r:id="rId7" imgW="57132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780928"/>
                        <a:ext cx="1697038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9752" y="292494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направляющий вектор прямой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251520" y="3501008"/>
          <a:ext cx="2160587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9" name="Equation" r:id="rId9" imgW="774360" imgH="304560" progId="Equation.DSMT4">
                  <p:embed/>
                </p:oleObj>
              </mc:Choice>
              <mc:Fallback>
                <p:oleObj name="Equation" r:id="rId9" imgW="774360" imgH="3045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501008"/>
                        <a:ext cx="2160587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246063" y="4211638"/>
          <a:ext cx="5334049" cy="1177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0" name="Equation" r:id="rId11" imgW="2070000" imgH="457200" progId="Equation.DSMT4">
                  <p:embed/>
                </p:oleObj>
              </mc:Choice>
              <mc:Fallback>
                <p:oleObj name="Equation" r:id="rId11" imgW="2070000" imgH="457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3" y="4211638"/>
                        <a:ext cx="5334049" cy="11775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5652120" y="4365104"/>
          <a:ext cx="1022818" cy="964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1" name="Equation" r:id="rId13" imgW="444240" imgH="419040" progId="Equation.DSMT4">
                  <p:embed/>
                </p:oleObj>
              </mc:Choice>
              <mc:Fallback>
                <p:oleObj name="Equation" r:id="rId13" imgW="444240" imgH="419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4365104"/>
                        <a:ext cx="1022818" cy="9643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63863" y="5517232"/>
          <a:ext cx="2347897" cy="1019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2" name="Equation" r:id="rId15" imgW="965160" imgH="419040" progId="Equation.DSMT4">
                  <p:embed/>
                </p:oleObj>
              </mc:Choice>
              <mc:Fallback>
                <p:oleObj name="Equation" r:id="rId15" imgW="965160" imgH="419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63" y="5517232"/>
                        <a:ext cx="2347897" cy="10194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843808" y="594928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825" name="Object 9"/>
          <p:cNvGraphicFramePr>
            <a:graphicFrameLocks noChangeAspect="1"/>
          </p:cNvGraphicFramePr>
          <p:nvPr/>
        </p:nvGraphicFramePr>
        <p:xfrm>
          <a:off x="4427984" y="5837238"/>
          <a:ext cx="1730375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3" name="Equation" r:id="rId17" imgW="711000" imgH="419040" progId="Equation.DSMT4">
                  <p:embed/>
                </p:oleObj>
              </mc:Choice>
              <mc:Fallback>
                <p:oleObj name="Equation" r:id="rId17" imgW="711000" imgH="419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5837238"/>
                        <a:ext cx="1730375" cy="1020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домой 12">
            <a:hlinkClick r:id="rId19" action="ppaction://hlinksldjump" highlightClick="1"/>
          </p:cNvPr>
          <p:cNvSpPr/>
          <p:nvPr/>
        </p:nvSpPr>
        <p:spPr>
          <a:xfrm>
            <a:off x="8033172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536" y="2312876"/>
            <a:ext cx="4752528" cy="3960440"/>
            <a:chOff x="395536" y="1052736"/>
            <a:chExt cx="4320480" cy="3465095"/>
          </a:xfrm>
        </p:grpSpPr>
        <p:sp>
          <p:nvSpPr>
            <p:cNvPr id="3" name="TextBox 2"/>
            <p:cNvSpPr txBox="1"/>
            <p:nvPr/>
          </p:nvSpPr>
          <p:spPr>
            <a:xfrm>
              <a:off x="4211960" y="3356992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1340768"/>
              <a:ext cx="3384376" cy="276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" name="Прямая со стрелкой 4"/>
            <p:cNvCxnSpPr/>
            <p:nvPr/>
          </p:nvCxnSpPr>
          <p:spPr>
            <a:xfrm flipV="1">
              <a:off x="683568" y="3356992"/>
              <a:ext cx="3888432" cy="72008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H="1">
              <a:off x="1187624" y="2708920"/>
              <a:ext cx="1584176" cy="165618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899592" y="3933056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>
                  <a:latin typeface="Times New Roman" pitchFamily="18" charset="0"/>
                  <a:cs typeface="Times New Roman" pitchFamily="18" charset="0"/>
                </a:rPr>
                <a:t>у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flipV="1">
              <a:off x="2123728" y="1196752"/>
              <a:ext cx="36004" cy="291000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411760" y="1052736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smtClean="0">
                  <a:latin typeface="Times New Roman" pitchFamily="18" charset="0"/>
                  <a:cs typeface="Times New Roman" pitchFamily="18" charset="0"/>
                </a:rPr>
                <a:t>z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620688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№2. 2.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 правильной шестиугольной призме все ребра равны 1. Найдите  синус угла между прямой 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плоскостью  (АС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827584" y="3429000"/>
            <a:ext cx="216024" cy="208823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27584" y="2924944"/>
            <a:ext cx="2736304" cy="50405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563888" y="2924944"/>
            <a:ext cx="216024" cy="201622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олилиния 15"/>
          <p:cNvSpPr/>
          <p:nvPr/>
        </p:nvSpPr>
        <p:spPr>
          <a:xfrm>
            <a:off x="844975" y="2924944"/>
            <a:ext cx="2982351" cy="2560320"/>
          </a:xfrm>
          <a:custGeom>
            <a:avLst/>
            <a:gdLst>
              <a:gd name="connsiteX0" fmla="*/ 225084 w 2982351"/>
              <a:gd name="connsiteY0" fmla="*/ 2560320 h 2560320"/>
              <a:gd name="connsiteX1" fmla="*/ 0 w 2982351"/>
              <a:gd name="connsiteY1" fmla="*/ 478301 h 2560320"/>
              <a:gd name="connsiteX2" fmla="*/ 2757268 w 2982351"/>
              <a:gd name="connsiteY2" fmla="*/ 0 h 2560320"/>
              <a:gd name="connsiteX3" fmla="*/ 2982351 w 2982351"/>
              <a:gd name="connsiteY3" fmla="*/ 2011680 h 2560320"/>
              <a:gd name="connsiteX4" fmla="*/ 225084 w 2982351"/>
              <a:gd name="connsiteY4" fmla="*/ 256032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2351" h="2560320">
                <a:moveTo>
                  <a:pt x="225084" y="2560320"/>
                </a:moveTo>
                <a:lnTo>
                  <a:pt x="0" y="478301"/>
                </a:lnTo>
                <a:lnTo>
                  <a:pt x="2757268" y="0"/>
                </a:lnTo>
                <a:lnTo>
                  <a:pt x="2982351" y="2011680"/>
                </a:lnTo>
                <a:lnTo>
                  <a:pt x="225084" y="256032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24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115616" y="4941168"/>
            <a:ext cx="2592288" cy="50405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043608" y="3861048"/>
            <a:ext cx="1512168" cy="16561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4427984" y="2060848"/>
          <a:ext cx="199866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4" name="Equation" r:id="rId4" imgW="939600" imgH="507960" progId="Equation.DSMT4">
                  <p:embed/>
                </p:oleObj>
              </mc:Choice>
              <mc:Fallback>
                <p:oleObj name="Equation" r:id="rId4" imgW="939600" imgH="50796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2060848"/>
                        <a:ext cx="1998662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949764"/>
              </p:ext>
            </p:extLst>
          </p:nvPr>
        </p:nvGraphicFramePr>
        <p:xfrm>
          <a:off x="4482244" y="3133497"/>
          <a:ext cx="180975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5" name="Equation" r:id="rId6" imgW="850680" imgH="507960" progId="Equation.DSMT4">
                  <p:embed/>
                </p:oleObj>
              </mc:Choice>
              <mc:Fallback>
                <p:oleObj name="Equation" r:id="rId6" imgW="850680" imgH="507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2244" y="3133497"/>
                        <a:ext cx="180975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6732240" y="2060848"/>
          <a:ext cx="1439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6" name="Equation" r:id="rId8" imgW="533160" imgH="253800" progId="Equation.DSMT4">
                  <p:embed/>
                </p:oleObj>
              </mc:Choice>
              <mc:Fallback>
                <p:oleObj name="Equation" r:id="rId8" imgW="533160" imgH="2538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2060848"/>
                        <a:ext cx="1439862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6660232" y="3140968"/>
          <a:ext cx="16970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7" name="Equation" r:id="rId10" imgW="571320" imgH="266400" progId="Equation.DSMT4">
                  <p:embed/>
                </p:oleObj>
              </mc:Choice>
              <mc:Fallback>
                <p:oleObj name="Equation" r:id="rId10" imgW="57132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3140968"/>
                        <a:ext cx="1697038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292080" y="4293096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Запишем уравнение плоскости (АС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251520" y="908720"/>
          <a:ext cx="199866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3" name="Equation" r:id="rId3" imgW="939600" imgH="507960" progId="Equation.DSMT4">
                  <p:embed/>
                </p:oleObj>
              </mc:Choice>
              <mc:Fallback>
                <p:oleObj name="Equation" r:id="rId3" imgW="939600" imgH="507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908720"/>
                        <a:ext cx="1998662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83768" y="105273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 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; 0;0)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988840"/>
            <a:ext cx="2195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(-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; 0;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4500563" y="908050"/>
          <a:ext cx="43926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4" name="Equation" r:id="rId5" imgW="1193760" imgH="203040" progId="Equation.DSMT4">
                  <p:embed/>
                </p:oleObj>
              </mc:Choice>
              <mc:Fallback>
                <p:oleObj name="Equation" r:id="rId5" imgW="119376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908050"/>
                        <a:ext cx="4392612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4860032" y="1700808"/>
          <a:ext cx="3113088" cy="2209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5" name="Equation" r:id="rId7" imgW="1320480" imgH="1117440" progId="Equation.DSMT4">
                  <p:embed/>
                </p:oleObj>
              </mc:Choice>
              <mc:Fallback>
                <p:oleObj name="Equation" r:id="rId7" imgW="1320480" imgH="11174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700808"/>
                        <a:ext cx="3113088" cy="22094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5292080" y="4077072"/>
          <a:ext cx="1676400" cy="150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6" name="Equation" r:id="rId9" imgW="711000" imgH="761760" progId="Equation.DSMT4">
                  <p:embed/>
                </p:oleObj>
              </mc:Choice>
              <mc:Fallback>
                <p:oleObj name="Equation" r:id="rId9" imgW="711000" imgH="7617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4077072"/>
                        <a:ext cx="1676400" cy="1506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3713343"/>
              </p:ext>
            </p:extLst>
          </p:nvPr>
        </p:nvGraphicFramePr>
        <p:xfrm>
          <a:off x="268355" y="2636912"/>
          <a:ext cx="4144963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7" name="Equation" r:id="rId11" imgW="1549080" imgH="241200" progId="Equation.DSMT4">
                  <p:embed/>
                </p:oleObj>
              </mc:Choice>
              <mc:Fallback>
                <p:oleObj name="Equation" r:id="rId11" imgW="154908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355" y="2636912"/>
                        <a:ext cx="4144963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467544" y="3573016"/>
          <a:ext cx="3262313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8" name="Equation" r:id="rId13" imgW="1218960" imgH="241200" progId="Equation.DSMT4">
                  <p:embed/>
                </p:oleObj>
              </mc:Choice>
              <mc:Fallback>
                <p:oleObj name="Equation" r:id="rId13" imgW="121896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573016"/>
                        <a:ext cx="3262313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9512" y="4437112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уравнение плоскости (АС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395536" y="1196752"/>
          <a:ext cx="3262312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6" name="Equation" r:id="rId3" imgW="1218960" imgH="241200" progId="Equation.DSMT4">
                  <p:embed/>
                </p:oleObj>
              </mc:Choice>
              <mc:Fallback>
                <p:oleObj name="Equation" r:id="rId3" imgW="1218960" imgH="241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196752"/>
                        <a:ext cx="3262312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522804"/>
              </p:ext>
            </p:extLst>
          </p:nvPr>
        </p:nvGraphicFramePr>
        <p:xfrm>
          <a:off x="223838" y="1854201"/>
          <a:ext cx="2259930" cy="849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7" name="Equation" r:id="rId5" imgW="685800" imgH="304560" progId="Equation.DSMT4">
                  <p:embed/>
                </p:oleObj>
              </mc:Choice>
              <mc:Fallback>
                <p:oleObj name="Equation" r:id="rId5" imgW="685800" imgH="3045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1854201"/>
                        <a:ext cx="2259930" cy="8495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27784" y="2060848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вектор  нормали к плоскости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323528" y="2780928"/>
          <a:ext cx="1697037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8" name="Equation" r:id="rId7" imgW="571320" imgH="266400" progId="Equation.DSMT4">
                  <p:embed/>
                </p:oleObj>
              </mc:Choice>
              <mc:Fallback>
                <p:oleObj name="Equation" r:id="rId7" imgW="57132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780928"/>
                        <a:ext cx="1697037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9752" y="292494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направляющий вектор прямой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250825" y="3500438"/>
          <a:ext cx="2160588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9" name="Equation" r:id="rId9" imgW="774360" imgH="304560" progId="Equation.DSMT4">
                  <p:embed/>
                </p:oleObj>
              </mc:Choice>
              <mc:Fallback>
                <p:oleObj name="Equation" r:id="rId9" imgW="774360" imgH="3045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500438"/>
                        <a:ext cx="2160588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251520" y="4077072"/>
          <a:ext cx="5562600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0" name="Equation" r:id="rId11" imgW="2158920" imgH="583920" progId="Equation.DSMT4">
                  <p:embed/>
                </p:oleObj>
              </mc:Choice>
              <mc:Fallback>
                <p:oleObj name="Equation" r:id="rId11" imgW="2158920" imgH="58392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77072"/>
                        <a:ext cx="5562600" cy="1504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6012160" y="4365104"/>
          <a:ext cx="73169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1" name="Equation" r:id="rId13" imgW="266400" imgH="393480" progId="Equation.DSMT4">
                  <p:embed/>
                </p:oleObj>
              </mc:Choice>
              <mc:Fallback>
                <p:oleObj name="Equation" r:id="rId13" imgW="26640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4365104"/>
                        <a:ext cx="731694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843808" y="594928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4368800" y="5778500"/>
          <a:ext cx="41751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2" name="Equation" r:id="rId15" imgW="152280" imgH="393480" progId="Equation.DSMT4">
                  <p:embed/>
                </p:oleObj>
              </mc:Choice>
              <mc:Fallback>
                <p:oleObj name="Equation" r:id="rId15" imgW="15228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5778500"/>
                        <a:ext cx="41751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домой 12">
            <a:hlinkClick r:id="rId17" action="ppaction://hlinksldjump" highlightClick="1"/>
          </p:cNvPr>
          <p:cNvSpPr/>
          <p:nvPr/>
        </p:nvSpPr>
        <p:spPr>
          <a:xfrm>
            <a:off x="8172400" y="6066862"/>
            <a:ext cx="720080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/>
          <p:nvPr/>
        </p:nvGrpSpPr>
        <p:grpSpPr>
          <a:xfrm>
            <a:off x="827584" y="2276872"/>
            <a:ext cx="4320480" cy="4185175"/>
            <a:chOff x="467544" y="1412776"/>
            <a:chExt cx="4320480" cy="418517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7544" y="1988840"/>
              <a:ext cx="4184923" cy="2898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" name="Прямая со стрелкой 4"/>
            <p:cNvCxnSpPr/>
            <p:nvPr/>
          </p:nvCxnSpPr>
          <p:spPr>
            <a:xfrm>
              <a:off x="1259632" y="4293096"/>
              <a:ext cx="3168352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331640" y="5013176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i="1" dirty="0" err="1" smtClean="0">
                  <a:latin typeface="Times New Roman" pitchFamily="18" charset="0"/>
                  <a:cs typeface="Times New Roman" pitchFamily="18" charset="0"/>
                </a:rPr>
                <a:t>х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flipH="1">
              <a:off x="1403648" y="3861048"/>
              <a:ext cx="1800200" cy="1152128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283968" y="4365104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 smtClean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79712" y="1412776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 err="1" smtClean="0">
                  <a:latin typeface="Times New Roman" pitchFamily="18" charset="0"/>
                  <a:cs typeface="Times New Roman" pitchFamily="18" charset="0"/>
                </a:rPr>
                <a:t>z</a:t>
              </a:r>
              <a:endParaRPr lang="ru-RU" sz="32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>
              <a:endCxn id="9" idx="3"/>
            </p:cNvCxnSpPr>
            <p:nvPr/>
          </p:nvCxnSpPr>
          <p:spPr>
            <a:xfrm flipH="1" flipV="1">
              <a:off x="2483768" y="1705164"/>
              <a:ext cx="72008" cy="2587932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179512" y="476672"/>
            <a:ext cx="8964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№ 2.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3. В правильной четырехугольной пирамиде ребро основания равно 4, а высота – 6. Найдите  угол между прямой ВЕ, где Е- середина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и плоскостью (А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DS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419872" y="3933056"/>
            <a:ext cx="216024" cy="15841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35896" y="335699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2"/>
          <p:cNvGrpSpPr/>
          <p:nvPr/>
        </p:nvGrpSpPr>
        <p:grpSpPr>
          <a:xfrm>
            <a:off x="1259632" y="3140968"/>
            <a:ext cx="1656184" cy="2376264"/>
            <a:chOff x="1259632" y="3140968"/>
            <a:chExt cx="1656184" cy="2376264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1331640" y="4797152"/>
              <a:ext cx="1080120" cy="720080"/>
            </a:xfrm>
            <a:prstGeom prst="line">
              <a:avLst/>
            </a:prstGeom>
            <a:ln w="28575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259632" y="3140968"/>
              <a:ext cx="1584176" cy="237626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2339752" y="3140968"/>
              <a:ext cx="576064" cy="1728192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единительная линия 24"/>
          <p:cNvCxnSpPr/>
          <p:nvPr/>
        </p:nvCxnSpPr>
        <p:spPr>
          <a:xfrm flipV="1">
            <a:off x="2915816" y="4869160"/>
            <a:ext cx="1512168" cy="2880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635896" y="3933056"/>
            <a:ext cx="72008" cy="108012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олилиния 18"/>
          <p:cNvSpPr/>
          <p:nvPr/>
        </p:nvSpPr>
        <p:spPr>
          <a:xfrm>
            <a:off x="1280160" y="3123028"/>
            <a:ext cx="1617785" cy="2405575"/>
          </a:xfrm>
          <a:custGeom>
            <a:avLst/>
            <a:gdLst>
              <a:gd name="connsiteX0" fmla="*/ 0 w 1617785"/>
              <a:gd name="connsiteY0" fmla="*/ 2405575 h 2405575"/>
              <a:gd name="connsiteX1" fmla="*/ 1617785 w 1617785"/>
              <a:gd name="connsiteY1" fmla="*/ 0 h 2405575"/>
              <a:gd name="connsiteX2" fmla="*/ 1083212 w 1617785"/>
              <a:gd name="connsiteY2" fmla="*/ 1744394 h 2405575"/>
              <a:gd name="connsiteX3" fmla="*/ 0 w 1617785"/>
              <a:gd name="connsiteY3" fmla="*/ 2405575 h 240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7785" h="2405575">
                <a:moveTo>
                  <a:pt x="0" y="2405575"/>
                </a:moveTo>
                <a:lnTo>
                  <a:pt x="1617785" y="0"/>
                </a:lnTo>
                <a:lnTo>
                  <a:pt x="1083212" y="1744394"/>
                </a:lnTo>
                <a:lnTo>
                  <a:pt x="0" y="2405575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4954989" y="2276872"/>
          <a:ext cx="1453750" cy="593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2" name="Equation" r:id="rId4" imgW="622080" imgH="253800" progId="Equation.DSMT4">
                  <p:embed/>
                </p:oleObj>
              </mc:Choice>
              <mc:Fallback>
                <p:oleObj name="Equation" r:id="rId4" imgW="622080" imgH="2538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989" y="2276872"/>
                        <a:ext cx="1453750" cy="5933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4807918" y="2852936"/>
          <a:ext cx="1659558" cy="637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3" name="Equation" r:id="rId6" imgW="660240" imgH="253800" progId="Equation.DSMT4">
                  <p:embed/>
                </p:oleObj>
              </mc:Choice>
              <mc:Fallback>
                <p:oleObj name="Equation" r:id="rId6" imgW="660240" imgH="253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7918" y="2852936"/>
                        <a:ext cx="1659558" cy="6379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6783388" y="2509838"/>
          <a:ext cx="1336675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4" name="Equation" r:id="rId8" imgW="495000" imgH="241200" progId="Equation.DSMT4">
                  <p:embed/>
                </p:oleObj>
              </mc:Choice>
              <mc:Fallback>
                <p:oleObj name="Equation" r:id="rId8" imgW="49500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3388" y="2509838"/>
                        <a:ext cx="1336675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5436096" y="3645024"/>
          <a:ext cx="2262187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5" name="Equation" r:id="rId10" imgW="761760" imgH="266400" progId="Equation.DSMT4">
                  <p:embed/>
                </p:oleObj>
              </mc:Choice>
              <mc:Fallback>
                <p:oleObj name="Equation" r:id="rId10" imgW="76176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3645024"/>
                        <a:ext cx="2262187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292080" y="4581128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Запишем уравнение плоскости (А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SD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471488" y="1079500"/>
          <a:ext cx="1357312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6" name="Equation" r:id="rId3" imgW="698400" imgH="253800" progId="Equation.DSMT4">
                  <p:embed/>
                </p:oleObj>
              </mc:Choice>
              <mc:Fallback>
                <p:oleObj name="Equation" r:id="rId3" imgW="698400" imgH="253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8" y="1079500"/>
                        <a:ext cx="1357312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2139950" y="1079500"/>
          <a:ext cx="1554163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7" name="Equation" r:id="rId5" imgW="799920" imgH="253800" progId="Equation.DSMT4">
                  <p:embed/>
                </p:oleObj>
              </mc:Choice>
              <mc:Fallback>
                <p:oleObj name="Equation" r:id="rId5" imgW="799920" imgH="2538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0" y="1079500"/>
                        <a:ext cx="1554163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723900" y="1628775"/>
          <a:ext cx="1184275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8" name="Equation" r:id="rId7" imgW="609480" imgH="253800" progId="Equation.DSMT4">
                  <p:embed/>
                </p:oleObj>
              </mc:Choice>
              <mc:Fallback>
                <p:oleObj name="Equation" r:id="rId7" imgW="609480" imgH="2538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1628775"/>
                        <a:ext cx="1184275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4500563" y="908050"/>
          <a:ext cx="43926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9" name="Equation" r:id="rId9" imgW="1193760" imgH="203040" progId="Equation.DSMT4">
                  <p:embed/>
                </p:oleObj>
              </mc:Choice>
              <mc:Fallback>
                <p:oleObj name="Equation" r:id="rId9" imgW="119376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908050"/>
                        <a:ext cx="4392612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5148064" y="1628800"/>
          <a:ext cx="2603500" cy="140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00" name="Equation" r:id="rId11" imgW="1104840" imgH="711000" progId="Equation.DSMT4">
                  <p:embed/>
                </p:oleObj>
              </mc:Choice>
              <mc:Fallback>
                <p:oleObj name="Equation" r:id="rId11" imgW="1104840" imgH="7110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628800"/>
                        <a:ext cx="2603500" cy="1404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5508104" y="3068960"/>
          <a:ext cx="1555750" cy="240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01" name="Equation" r:id="rId13" imgW="660240" imgH="1218960" progId="Equation.DSMT4">
                  <p:embed/>
                </p:oleObj>
              </mc:Choice>
              <mc:Fallback>
                <p:oleObj name="Equation" r:id="rId13" imgW="660240" imgH="121896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068960"/>
                        <a:ext cx="1555750" cy="2408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8"/>
          <p:cNvGraphicFramePr>
            <a:graphicFrameLocks noChangeAspect="1"/>
          </p:cNvGraphicFramePr>
          <p:nvPr/>
        </p:nvGraphicFramePr>
        <p:xfrm>
          <a:off x="395536" y="2204864"/>
          <a:ext cx="4138908" cy="1068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02" name="Equation" r:id="rId15" imgW="1523880" imgH="393480" progId="Equation.DSMT4">
                  <p:embed/>
                </p:oleObj>
              </mc:Choice>
              <mc:Fallback>
                <p:oleObj name="Equation" r:id="rId15" imgW="152388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204864"/>
                        <a:ext cx="4138908" cy="10687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9"/>
          <p:cNvGraphicFramePr>
            <a:graphicFrameLocks noChangeAspect="1"/>
          </p:cNvGraphicFramePr>
          <p:nvPr/>
        </p:nvGraphicFramePr>
        <p:xfrm>
          <a:off x="539552" y="3356992"/>
          <a:ext cx="3103562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03" name="Equation" r:id="rId17" imgW="1143000" imgH="203040" progId="Equation.DSMT4">
                  <p:embed/>
                </p:oleObj>
              </mc:Choice>
              <mc:Fallback>
                <p:oleObj name="Equation" r:id="rId17" imgW="1143000" imgH="203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356992"/>
                        <a:ext cx="3103562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1520" y="4005064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уравнение плоскости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(А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SD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323528" y="1268760"/>
          <a:ext cx="310356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7" name="Equation" r:id="rId3" imgW="1143000" imgH="203040" progId="Equation.DSMT4">
                  <p:embed/>
                </p:oleObj>
              </mc:Choice>
              <mc:Fallback>
                <p:oleObj name="Equation" r:id="rId3" imgW="114300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268760"/>
                        <a:ext cx="3103563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265113" y="1906588"/>
          <a:ext cx="2176462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8" name="Equation" r:id="rId5" imgW="660240" imgH="266400" progId="Equation.DSMT4">
                  <p:embed/>
                </p:oleObj>
              </mc:Choice>
              <mc:Fallback>
                <p:oleObj name="Equation" r:id="rId5" imgW="66024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3" y="1906588"/>
                        <a:ext cx="2176462" cy="74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23528" y="2708920"/>
          <a:ext cx="226218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9" name="Equation" r:id="rId7" imgW="761760" imgH="266400" progId="Equation.DSMT4">
                  <p:embed/>
                </p:oleObj>
              </mc:Choice>
              <mc:Fallback>
                <p:oleObj name="Equation" r:id="rId7" imgW="76176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708920"/>
                        <a:ext cx="2262188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27784" y="2060848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вектор  нормали к плоскости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285293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направляющий вектор прямой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250825" y="3500438"/>
          <a:ext cx="2160588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30" name="Equation" r:id="rId9" imgW="774360" imgH="304560" progId="Equation.DSMT4">
                  <p:embed/>
                </p:oleObj>
              </mc:Choice>
              <mc:Fallback>
                <p:oleObj name="Equation" r:id="rId9" imgW="774360" imgH="3045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500438"/>
                        <a:ext cx="2160588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323528" y="4293096"/>
          <a:ext cx="6937376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31" name="Equation" r:id="rId11" imgW="2692080" imgH="558720" progId="Equation.DSMT4">
                  <p:embed/>
                </p:oleObj>
              </mc:Choice>
              <mc:Fallback>
                <p:oleObj name="Equation" r:id="rId11" imgW="2692080" imgH="55872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293096"/>
                        <a:ext cx="6937376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7380312" y="4509120"/>
          <a:ext cx="1228063" cy="988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32" name="Equation" r:id="rId13" imgW="520560" imgH="419040" progId="Equation.DSMT4">
                  <p:embed/>
                </p:oleObj>
              </mc:Choice>
              <mc:Fallback>
                <p:oleObj name="Equation" r:id="rId13" imgW="520560" imgH="419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4509120"/>
                        <a:ext cx="1228063" cy="9884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0" name="Object 8"/>
          <p:cNvGraphicFramePr>
            <a:graphicFrameLocks noChangeAspect="1"/>
          </p:cNvGraphicFramePr>
          <p:nvPr/>
        </p:nvGraphicFramePr>
        <p:xfrm>
          <a:off x="251520" y="5589240"/>
          <a:ext cx="2501900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33" name="Equation" r:id="rId15" imgW="1028520" imgH="419040" progId="Equation.DSMT4">
                  <p:embed/>
                </p:oleObj>
              </mc:Choice>
              <mc:Fallback>
                <p:oleObj name="Equation" r:id="rId15" imgW="1028520" imgH="419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5589240"/>
                        <a:ext cx="2501900" cy="1020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131840" y="602128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4787900" y="5837238"/>
          <a:ext cx="1916113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34" name="Equation" r:id="rId17" imgW="787320" imgH="419040" progId="Equation.DSMT4">
                  <p:embed/>
                </p:oleObj>
              </mc:Choice>
              <mc:Fallback>
                <p:oleObj name="Equation" r:id="rId17" imgW="787320" imgH="419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837238"/>
                        <a:ext cx="1916113" cy="1020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Управляющая кнопка: домой 12">
            <a:hlinkClick r:id="rId19" action="ppaction://hlinksldjump" highlightClick="1"/>
          </p:cNvPr>
          <p:cNvSpPr/>
          <p:nvPr/>
        </p:nvSpPr>
        <p:spPr>
          <a:xfrm>
            <a:off x="8056579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3.1. В единичном кубе найдите  угол между плоскостями (АС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 (В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DC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547664" y="5085184"/>
            <a:ext cx="3024336" cy="576064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619672" y="3212976"/>
            <a:ext cx="936104" cy="2376264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2627784" y="5013176"/>
            <a:ext cx="936104" cy="648072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627784" y="3212976"/>
            <a:ext cx="2016224" cy="18002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9" idx="1"/>
          </p:cNvCxnSpPr>
          <p:nvPr/>
        </p:nvCxnSpPr>
        <p:spPr>
          <a:xfrm flipH="1">
            <a:off x="3563888" y="3212976"/>
            <a:ext cx="1003568" cy="237626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498030" y="2056493"/>
            <a:ext cx="4752528" cy="4761239"/>
            <a:chOff x="467544" y="2096761"/>
            <a:chExt cx="4752528" cy="4761239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67544" y="2096761"/>
              <a:ext cx="4752528" cy="4761239"/>
              <a:chOff x="467544" y="1124744"/>
              <a:chExt cx="4752528" cy="4761239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43607" y="1916832"/>
                <a:ext cx="3926525" cy="3024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5" name="Прямая со стрелкой 4"/>
              <p:cNvCxnSpPr/>
              <p:nvPr/>
            </p:nvCxnSpPr>
            <p:spPr>
              <a:xfrm flipH="1">
                <a:off x="467544" y="4077072"/>
                <a:ext cx="2088232" cy="122413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 стрелкой 5"/>
              <p:cNvCxnSpPr/>
              <p:nvPr/>
            </p:nvCxnSpPr>
            <p:spPr>
              <a:xfrm>
                <a:off x="2555776" y="4077072"/>
                <a:ext cx="2664296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 стрелкой 6"/>
              <p:cNvCxnSpPr/>
              <p:nvPr/>
            </p:nvCxnSpPr>
            <p:spPr>
              <a:xfrm flipV="1">
                <a:off x="2555776" y="1268760"/>
                <a:ext cx="0" cy="273630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467544" y="5301208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716016" y="4005064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>
                    <a:latin typeface="Times New Roman" pitchFamily="18" charset="0"/>
                    <a:cs typeface="Times New Roman" pitchFamily="18" charset="0"/>
                  </a:rPr>
                  <a:t>у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051720" y="1124744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555776" y="3212976"/>
              <a:ext cx="2016224" cy="1800200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олилиния 16"/>
            <p:cNvSpPr/>
            <p:nvPr/>
          </p:nvSpPr>
          <p:spPr>
            <a:xfrm>
              <a:off x="1547664" y="3212977"/>
              <a:ext cx="3024336" cy="2448272"/>
            </a:xfrm>
            <a:custGeom>
              <a:avLst/>
              <a:gdLst>
                <a:gd name="connsiteX0" fmla="*/ 0 w 3010486"/>
                <a:gd name="connsiteY0" fmla="*/ 2461847 h 2461847"/>
                <a:gd name="connsiteX1" fmla="*/ 998806 w 3010486"/>
                <a:gd name="connsiteY1" fmla="*/ 0 h 2461847"/>
                <a:gd name="connsiteX2" fmla="*/ 3010486 w 3010486"/>
                <a:gd name="connsiteY2" fmla="*/ 1842868 h 2461847"/>
                <a:gd name="connsiteX3" fmla="*/ 0 w 3010486"/>
                <a:gd name="connsiteY3" fmla="*/ 2461847 h 246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10486" h="2461847">
                  <a:moveTo>
                    <a:pt x="0" y="2461847"/>
                  </a:moveTo>
                  <a:lnTo>
                    <a:pt x="998806" y="0"/>
                  </a:lnTo>
                  <a:lnTo>
                    <a:pt x="3010486" y="1842868"/>
                  </a:lnTo>
                  <a:lnTo>
                    <a:pt x="0" y="2461847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олилиния 18"/>
          <p:cNvSpPr/>
          <p:nvPr/>
        </p:nvSpPr>
        <p:spPr>
          <a:xfrm>
            <a:off x="2555776" y="3212976"/>
            <a:ext cx="2011680" cy="2419643"/>
          </a:xfrm>
          <a:custGeom>
            <a:avLst/>
            <a:gdLst>
              <a:gd name="connsiteX0" fmla="*/ 0 w 2011680"/>
              <a:gd name="connsiteY0" fmla="*/ 1786597 h 2419643"/>
              <a:gd name="connsiteX1" fmla="*/ 2011680 w 2011680"/>
              <a:gd name="connsiteY1" fmla="*/ 0 h 2419643"/>
              <a:gd name="connsiteX2" fmla="*/ 942536 w 2011680"/>
              <a:gd name="connsiteY2" fmla="*/ 2419643 h 2419643"/>
              <a:gd name="connsiteX3" fmla="*/ 56271 w 2011680"/>
              <a:gd name="connsiteY3" fmla="*/ 1758462 h 2419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680" h="2419643">
                <a:moveTo>
                  <a:pt x="0" y="1786597"/>
                </a:moveTo>
                <a:lnTo>
                  <a:pt x="2011680" y="0"/>
                </a:lnTo>
                <a:lnTo>
                  <a:pt x="942536" y="2419643"/>
                </a:lnTo>
                <a:lnTo>
                  <a:pt x="56271" y="1758462"/>
                </a:lnTo>
              </a:path>
            </a:pathLst>
          </a:custGeom>
          <a:solidFill>
            <a:srgbClr val="92D050">
              <a:alpha val="40000"/>
            </a:srgb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148064" y="198884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0;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64088" y="2536429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1;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76256" y="198884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0;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64088" y="4509120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Запишем уравнения плоскостей (АС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BDC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92080" y="335699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 (0; 0;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82506" y="392437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1;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20272" y="342900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/>
      <p:bldP spid="23" grpId="0"/>
      <p:bldP spid="25" grpId="0"/>
      <p:bldP spid="26" grpId="0"/>
      <p:bldP spid="27" grpId="0"/>
      <p:bldP spid="2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8072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0;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62880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1;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13285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0;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2339752" y="1196752"/>
          <a:ext cx="1368152" cy="1473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99" name="Equation" r:id="rId3" imgW="660240" imgH="711000" progId="Equation.DSMT4">
                  <p:embed/>
                </p:oleObj>
              </mc:Choice>
              <mc:Fallback>
                <p:oleObj name="Equation" r:id="rId3" imgW="660240" imgH="711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196752"/>
                        <a:ext cx="1368152" cy="14733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1763688" y="548680"/>
          <a:ext cx="3672408" cy="625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0" name="Equation" r:id="rId5" imgW="1193760" imgH="203040" progId="Equation.DSMT4">
                  <p:embed/>
                </p:oleObj>
              </mc:Choice>
              <mc:Fallback>
                <p:oleObj name="Equation" r:id="rId5" imgW="119376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548680"/>
                        <a:ext cx="3672408" cy="6251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4186238" y="1125538"/>
          <a:ext cx="11303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1" name="Equation" r:id="rId7" imgW="545760" imgH="711000" progId="Equation.DSMT4">
                  <p:embed/>
                </p:oleObj>
              </mc:Choice>
              <mc:Fallback>
                <p:oleObj name="Equation" r:id="rId7" imgW="545760" imgH="7110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6238" y="1125538"/>
                        <a:ext cx="1130300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5724128" y="1124744"/>
          <a:ext cx="3215902" cy="5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2" name="Equation" r:id="rId9" imgW="1295280" imgH="203040" progId="Equation.DSMT4">
                  <p:embed/>
                </p:oleObj>
              </mc:Choice>
              <mc:Fallback>
                <p:oleObj name="Equation" r:id="rId9" imgW="129528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1124744"/>
                        <a:ext cx="3215902" cy="50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5822951" y="1700213"/>
          <a:ext cx="2565474" cy="539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3" name="Equation" r:id="rId11" imgW="965160" imgH="203040" progId="Equation.DSMT4">
                  <p:embed/>
                </p:oleObj>
              </mc:Choice>
              <mc:Fallback>
                <p:oleObj name="Equation" r:id="rId11" imgW="965160" imgH="203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1" y="1700213"/>
                        <a:ext cx="2565474" cy="5391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5937250" y="2276872"/>
          <a:ext cx="320675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4" name="Equation" r:id="rId13" imgW="1193760" imgH="266400" progId="Equation.DSMT4">
                  <p:embed/>
                </p:oleObj>
              </mc:Choice>
              <mc:Fallback>
                <p:oleObj name="Equation" r:id="rId13" imgW="1193760" imgH="2664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0" y="2276872"/>
                        <a:ext cx="3206750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292494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 (0; 0; 0)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50100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(1; 1;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07707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(0;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1)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1907704" y="2924944"/>
          <a:ext cx="18161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5" name="Equation" r:id="rId15" imgW="876240" imgH="711000" progId="Equation.DSMT4">
                  <p:embed/>
                </p:oleObj>
              </mc:Choice>
              <mc:Fallback>
                <p:oleObj name="Equation" r:id="rId15" imgW="876240" imgH="7110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924944"/>
                        <a:ext cx="1816100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9"/>
          <p:cNvGraphicFramePr>
            <a:graphicFrameLocks noChangeAspect="1"/>
          </p:cNvGraphicFramePr>
          <p:nvPr/>
        </p:nvGraphicFramePr>
        <p:xfrm>
          <a:off x="4211960" y="2780928"/>
          <a:ext cx="10795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6" name="Equation" r:id="rId17" imgW="520560" imgH="711000" progId="Equation.DSMT4">
                  <p:embed/>
                </p:oleObj>
              </mc:Choice>
              <mc:Fallback>
                <p:oleObj name="Equation" r:id="rId17" imgW="520560" imgH="7110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2780928"/>
                        <a:ext cx="1079500" cy="147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8" name="Object 10"/>
          <p:cNvGraphicFramePr>
            <a:graphicFrameLocks noChangeAspect="1"/>
          </p:cNvGraphicFramePr>
          <p:nvPr/>
        </p:nvGraphicFramePr>
        <p:xfrm>
          <a:off x="6012160" y="2924944"/>
          <a:ext cx="2617787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7" name="Equation" r:id="rId19" imgW="1054080" imgH="203040" progId="Equation.DSMT4">
                  <p:embed/>
                </p:oleObj>
              </mc:Choice>
              <mc:Fallback>
                <p:oleObj name="Equation" r:id="rId19" imgW="1054080" imgH="20304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2924944"/>
                        <a:ext cx="2617787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9" name="Object 11"/>
          <p:cNvGraphicFramePr>
            <a:graphicFrameLocks noChangeAspect="1"/>
          </p:cNvGraphicFramePr>
          <p:nvPr/>
        </p:nvGraphicFramePr>
        <p:xfrm>
          <a:off x="6228184" y="3501008"/>
          <a:ext cx="19558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8" name="Equation" r:id="rId21" imgW="787320" imgH="203040" progId="Equation.DSMT4">
                  <p:embed/>
                </p:oleObj>
              </mc:Choice>
              <mc:Fallback>
                <p:oleObj name="Equation" r:id="rId21" imgW="787320" imgH="20304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501008"/>
                        <a:ext cx="19558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12"/>
          <p:cNvGraphicFramePr>
            <a:graphicFrameLocks noChangeAspect="1"/>
          </p:cNvGraphicFramePr>
          <p:nvPr/>
        </p:nvGraphicFramePr>
        <p:xfrm>
          <a:off x="5580112" y="4005064"/>
          <a:ext cx="33782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9" name="Equation" r:id="rId23" imgW="1257120" imgH="266400" progId="Equation.DSMT4">
                  <p:embed/>
                </p:oleObj>
              </mc:Choice>
              <mc:Fallback>
                <p:oleObj name="Equation" r:id="rId23" imgW="1257120" imgH="2664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4005064"/>
                        <a:ext cx="3378200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119063" y="4708525"/>
          <a:ext cx="5791200" cy="1258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10" name="Equation" r:id="rId25" imgW="2450880" imgH="533160" progId="Equation.DSMT4">
                  <p:embed/>
                </p:oleObj>
              </mc:Choice>
              <mc:Fallback>
                <p:oleObj name="Equation" r:id="rId25" imgW="2450880" imgH="53316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3" y="4708525"/>
                        <a:ext cx="5791200" cy="1258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2" name="Object 14"/>
          <p:cNvGraphicFramePr>
            <a:graphicFrameLocks noChangeAspect="1"/>
          </p:cNvGraphicFramePr>
          <p:nvPr/>
        </p:nvGraphicFramePr>
        <p:xfrm>
          <a:off x="6156176" y="4869160"/>
          <a:ext cx="600075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11" name="Equation" r:id="rId27" imgW="253800" imgH="393480" progId="Equation.DSMT4">
                  <p:embed/>
                </p:oleObj>
              </mc:Choice>
              <mc:Fallback>
                <p:oleObj name="Equation" r:id="rId27" imgW="253800" imgH="393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4869160"/>
                        <a:ext cx="600075" cy="928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/>
        </p:nvGraphicFramePr>
        <p:xfrm>
          <a:off x="251520" y="5949280"/>
          <a:ext cx="2232248" cy="736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12" name="Equation" r:id="rId29" imgW="1193760" imgH="393480" progId="Equation.DSMT4">
                  <p:embed/>
                </p:oleObj>
              </mc:Choice>
              <mc:Fallback>
                <p:oleObj name="Equation" r:id="rId29" imgW="1193760" imgH="3934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5949280"/>
                        <a:ext cx="2232248" cy="7361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131840" y="602128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024" name="Object 16"/>
          <p:cNvGraphicFramePr>
            <a:graphicFrameLocks noChangeAspect="1"/>
          </p:cNvGraphicFramePr>
          <p:nvPr/>
        </p:nvGraphicFramePr>
        <p:xfrm>
          <a:off x="4644008" y="5928320"/>
          <a:ext cx="1080120" cy="777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13" name="Equation" r:id="rId31" imgW="545760" imgH="393480" progId="Equation.DSMT4">
                  <p:embed/>
                </p:oleObj>
              </mc:Choice>
              <mc:Fallback>
                <p:oleObj name="Equation" r:id="rId31" imgW="545760" imgH="3934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5928320"/>
                        <a:ext cx="1080120" cy="7771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Управляющая кнопка: домой 25">
            <a:hlinkClick r:id="rId33" action="ppaction://hlinksldjump" highlightClick="1"/>
          </p:cNvPr>
          <p:cNvSpPr/>
          <p:nvPr/>
        </p:nvSpPr>
        <p:spPr>
          <a:xfrm>
            <a:off x="8056579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4" grpId="0"/>
      <p:bldP spid="15" grpId="0"/>
      <p:bldP spid="16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3.2.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правильной треугольной призме все ребра равны 1. Найдите угол между плоскостями 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>
            <a:stCxn id="17" idx="0"/>
          </p:cNvCxnSpPr>
          <p:nvPr/>
        </p:nvCxnSpPr>
        <p:spPr>
          <a:xfrm flipV="1">
            <a:off x="1085533" y="5621046"/>
            <a:ext cx="3274910" cy="380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7" idx="0"/>
          </p:cNvCxnSpPr>
          <p:nvPr/>
        </p:nvCxnSpPr>
        <p:spPr>
          <a:xfrm flipV="1">
            <a:off x="1085533" y="2308678"/>
            <a:ext cx="2194790" cy="3350416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275856" y="2276872"/>
            <a:ext cx="1080120" cy="3312368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43608" y="3140968"/>
            <a:ext cx="2232248" cy="1656184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21" idx="1"/>
          </p:cNvCxnSpPr>
          <p:nvPr/>
        </p:nvCxnSpPr>
        <p:spPr>
          <a:xfrm flipV="1">
            <a:off x="3280323" y="3148660"/>
            <a:ext cx="1083416" cy="1680298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1043608" y="3140968"/>
            <a:ext cx="3274910" cy="380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255987" y="1732614"/>
            <a:ext cx="5328592" cy="4905255"/>
            <a:chOff x="251520" y="1700808"/>
            <a:chExt cx="5328592" cy="4905255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251520" y="1700808"/>
              <a:ext cx="5328592" cy="4905255"/>
              <a:chOff x="251520" y="1700808"/>
              <a:chExt cx="5328592" cy="4905255"/>
            </a:xfrm>
          </p:grpSpPr>
          <p:grpSp>
            <p:nvGrpSpPr>
              <p:cNvPr id="4" name="Group 44"/>
              <p:cNvGrpSpPr>
                <a:grpSpLocks/>
              </p:cNvGrpSpPr>
              <p:nvPr/>
            </p:nvGrpSpPr>
            <p:grpSpPr bwMode="auto">
              <a:xfrm>
                <a:off x="611560" y="1844823"/>
                <a:ext cx="4281115" cy="4203551"/>
                <a:chOff x="0" y="935"/>
                <a:chExt cx="3082" cy="2875"/>
              </a:xfrm>
            </p:grpSpPr>
            <p:sp>
              <p:nvSpPr>
                <p:cNvPr id="1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655" y="935"/>
                  <a:ext cx="38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ru-RU" sz="2400" b="1" i="1" dirty="0">
                      <a:latin typeface="Georgia" pitchFamily="18" charset="0"/>
                    </a:rPr>
                    <a:t>С</a:t>
                  </a:r>
                  <a:r>
                    <a:rPr lang="ru-RU" sz="2400" b="1" baseline="-25000" dirty="0">
                      <a:solidFill>
                        <a:schemeClr val="tx2"/>
                      </a:solidFill>
                      <a:latin typeface="Georgia" pitchFamily="18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2" name="Freeform 3"/>
                <p:cNvSpPr>
                  <a:spLocks/>
                </p:cNvSpPr>
                <p:nvPr/>
              </p:nvSpPr>
              <p:spPr bwMode="auto">
                <a:xfrm>
                  <a:off x="339" y="1842"/>
                  <a:ext cx="2352" cy="1664"/>
                </a:xfrm>
                <a:custGeom>
                  <a:avLst/>
                  <a:gdLst/>
                  <a:ahLst/>
                  <a:cxnLst>
                    <a:cxn ang="0">
                      <a:pos x="0" y="2208"/>
                    </a:cxn>
                    <a:cxn ang="0">
                      <a:pos x="2352" y="2208"/>
                    </a:cxn>
                    <a:cxn ang="0">
                      <a:pos x="2352" y="0"/>
                    </a:cxn>
                    <a:cxn ang="0">
                      <a:pos x="0" y="0"/>
                    </a:cxn>
                    <a:cxn ang="0">
                      <a:pos x="0" y="2208"/>
                    </a:cxn>
                  </a:cxnLst>
                  <a:rect l="0" t="0" r="r" b="b"/>
                  <a:pathLst>
                    <a:path w="2352" h="2208">
                      <a:moveTo>
                        <a:pt x="0" y="2208"/>
                      </a:moveTo>
                      <a:lnTo>
                        <a:pt x="2352" y="2208"/>
                      </a:lnTo>
                      <a:lnTo>
                        <a:pt x="2352" y="0"/>
                      </a:lnTo>
                      <a:lnTo>
                        <a:pt x="0" y="0"/>
                      </a:lnTo>
                      <a:lnTo>
                        <a:pt x="0" y="2208"/>
                      </a:lnTo>
                      <a:close/>
                    </a:path>
                  </a:pathLst>
                </a:custGeom>
                <a:noFill/>
                <a:ln w="44450">
                  <a:solidFill>
                    <a:srgbClr val="00008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338" y="1842"/>
                  <a:ext cx="1" cy="168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" name="Freeform 6"/>
                <p:cNvSpPr>
                  <a:spLocks/>
                </p:cNvSpPr>
                <p:nvPr/>
              </p:nvSpPr>
              <p:spPr bwMode="auto">
                <a:xfrm>
                  <a:off x="1927" y="1252"/>
                  <a:ext cx="3" cy="17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1712"/>
                    </a:cxn>
                  </a:cxnLst>
                  <a:rect l="0" t="0" r="r" b="b"/>
                  <a:pathLst>
                    <a:path w="3" h="1712">
                      <a:moveTo>
                        <a:pt x="0" y="0"/>
                      </a:moveTo>
                      <a:lnTo>
                        <a:pt x="3" y="1712"/>
                      </a:lnTo>
                    </a:path>
                  </a:pathLst>
                </a:custGeom>
                <a:noFill/>
                <a:ln w="38100">
                  <a:solidFill>
                    <a:srgbClr val="000080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" name="Freeform 7"/>
                <p:cNvSpPr>
                  <a:spLocks/>
                </p:cNvSpPr>
                <p:nvPr/>
              </p:nvSpPr>
              <p:spPr bwMode="auto">
                <a:xfrm>
                  <a:off x="338" y="2960"/>
                  <a:ext cx="2352" cy="562"/>
                </a:xfrm>
                <a:custGeom>
                  <a:avLst/>
                  <a:gdLst/>
                  <a:ahLst/>
                  <a:cxnLst>
                    <a:cxn ang="0">
                      <a:pos x="0" y="562"/>
                    </a:cxn>
                    <a:cxn ang="0">
                      <a:pos x="1581" y="0"/>
                    </a:cxn>
                    <a:cxn ang="0">
                      <a:pos x="2352" y="562"/>
                    </a:cxn>
                  </a:cxnLst>
                  <a:rect l="0" t="0" r="r" b="b"/>
                  <a:pathLst>
                    <a:path w="2352" h="562">
                      <a:moveTo>
                        <a:pt x="0" y="562"/>
                      </a:moveTo>
                      <a:lnTo>
                        <a:pt x="1581" y="0"/>
                      </a:lnTo>
                      <a:lnTo>
                        <a:pt x="2352" y="562"/>
                      </a:lnTo>
                    </a:path>
                  </a:pathLst>
                </a:custGeom>
                <a:noFill/>
                <a:ln w="38100" cap="flat">
                  <a:solidFill>
                    <a:srgbClr val="000080"/>
                  </a:solidFill>
                  <a:prstDash val="dash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" name="Freeform 11"/>
                <p:cNvSpPr>
                  <a:spLocks/>
                </p:cNvSpPr>
                <p:nvPr/>
              </p:nvSpPr>
              <p:spPr bwMode="auto">
                <a:xfrm>
                  <a:off x="339" y="1245"/>
                  <a:ext cx="2359" cy="600"/>
                </a:xfrm>
                <a:custGeom>
                  <a:avLst/>
                  <a:gdLst/>
                  <a:ahLst/>
                  <a:cxnLst>
                    <a:cxn ang="0">
                      <a:pos x="5" y="597"/>
                    </a:cxn>
                    <a:cxn ang="0">
                      <a:pos x="1592" y="0"/>
                    </a:cxn>
                    <a:cxn ang="0">
                      <a:pos x="2359" y="600"/>
                    </a:cxn>
                    <a:cxn ang="0">
                      <a:pos x="0" y="600"/>
                    </a:cxn>
                    <a:cxn ang="0">
                      <a:pos x="1216" y="148"/>
                    </a:cxn>
                    <a:cxn ang="0">
                      <a:pos x="1614" y="4"/>
                    </a:cxn>
                  </a:cxnLst>
                  <a:rect l="0" t="0" r="r" b="b"/>
                  <a:pathLst>
                    <a:path w="2359" h="600">
                      <a:moveTo>
                        <a:pt x="5" y="597"/>
                      </a:moveTo>
                      <a:lnTo>
                        <a:pt x="1592" y="0"/>
                      </a:lnTo>
                      <a:lnTo>
                        <a:pt x="2359" y="600"/>
                      </a:lnTo>
                      <a:lnTo>
                        <a:pt x="0" y="600"/>
                      </a:lnTo>
                      <a:lnTo>
                        <a:pt x="1216" y="148"/>
                      </a:lnTo>
                      <a:lnTo>
                        <a:pt x="1614" y="4"/>
                      </a:lnTo>
                    </a:path>
                  </a:pathLst>
                </a:custGeom>
                <a:noFill/>
                <a:ln w="38100">
                  <a:solidFill>
                    <a:srgbClr val="00008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6" y="3522"/>
                  <a:ext cx="38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ru-RU" sz="2400" b="1" i="1">
                      <a:latin typeface="Georgia" pitchFamily="18" charset="0"/>
                    </a:rPr>
                    <a:t>А</a:t>
                  </a:r>
                </a:p>
              </p:txBody>
            </p:sp>
            <p:sp>
              <p:nvSpPr>
                <p:cNvPr id="18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690" y="3474"/>
                  <a:ext cx="38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ru-RU" sz="2400" b="1" i="1" dirty="0">
                      <a:latin typeface="Georgia" pitchFamily="18" charset="0"/>
                    </a:rPr>
                    <a:t>В</a:t>
                  </a:r>
                </a:p>
              </p:txBody>
            </p:sp>
            <p:sp>
              <p:nvSpPr>
                <p:cNvPr id="1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634" y="2754"/>
                  <a:ext cx="38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ru-RU" sz="2400" b="1" i="1">
                      <a:latin typeface="Georgia" pitchFamily="18" charset="0"/>
                    </a:rPr>
                    <a:t>С</a:t>
                  </a:r>
                </a:p>
              </p:txBody>
            </p:sp>
            <p:sp>
              <p:nvSpPr>
                <p:cNvPr id="2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0" y="1706"/>
                  <a:ext cx="521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ru-RU" sz="2400" b="1" i="1" dirty="0">
                      <a:latin typeface="Georgia" pitchFamily="18" charset="0"/>
                    </a:rPr>
                    <a:t>А</a:t>
                  </a:r>
                  <a:r>
                    <a:rPr lang="ru-RU" sz="2400" b="1" baseline="-25000" dirty="0">
                      <a:solidFill>
                        <a:schemeClr val="tx2"/>
                      </a:solidFill>
                      <a:latin typeface="Georgia" pitchFamily="18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2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698" y="1661"/>
                  <a:ext cx="384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ru-RU" sz="2400" b="1" i="1">
                      <a:latin typeface="Georgia" pitchFamily="18" charset="0"/>
                    </a:rPr>
                    <a:t>В</a:t>
                  </a:r>
                  <a:r>
                    <a:rPr lang="ru-RU" sz="2400" b="1" baseline="-25000">
                      <a:solidFill>
                        <a:schemeClr val="tx2"/>
                      </a:solidFill>
                      <a:latin typeface="Georgia" pitchFamily="18" charset="0"/>
                      <a:cs typeface="Arial" charset="0"/>
                    </a:rPr>
                    <a:t>1</a:t>
                  </a:r>
                </a:p>
              </p:txBody>
            </p:sp>
          </p:grpSp>
          <p:cxnSp>
            <p:nvCxnSpPr>
              <p:cNvPr id="5" name="Прямая со стрелкой 4"/>
              <p:cNvCxnSpPr/>
              <p:nvPr/>
            </p:nvCxnSpPr>
            <p:spPr>
              <a:xfrm flipH="1">
                <a:off x="251520" y="4797152"/>
                <a:ext cx="3024336" cy="115212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 стрелкой 5"/>
              <p:cNvCxnSpPr/>
              <p:nvPr/>
            </p:nvCxnSpPr>
            <p:spPr>
              <a:xfrm>
                <a:off x="1979712" y="5085184"/>
                <a:ext cx="3528392" cy="7920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 стрелкой 6"/>
              <p:cNvCxnSpPr/>
              <p:nvPr/>
            </p:nvCxnSpPr>
            <p:spPr>
              <a:xfrm flipH="1" flipV="1">
                <a:off x="2267744" y="1916832"/>
                <a:ext cx="72008" cy="345638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251520" y="6021288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76056" y="5949280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 smtClean="0">
                    <a:latin typeface="Times New Roman" pitchFamily="18" charset="0"/>
                    <a:cs typeface="Times New Roman" pitchFamily="18" charset="0"/>
                  </a:rPr>
                  <a:t>у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1680" y="1700808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err="1" smtClean="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Полилиния 27"/>
            <p:cNvSpPr/>
            <p:nvPr/>
          </p:nvSpPr>
          <p:spPr>
            <a:xfrm>
              <a:off x="1021075" y="2233693"/>
              <a:ext cx="3319975" cy="3334043"/>
            </a:xfrm>
            <a:custGeom>
              <a:avLst/>
              <a:gdLst>
                <a:gd name="connsiteX0" fmla="*/ 0 w 3319975"/>
                <a:gd name="connsiteY0" fmla="*/ 3334043 h 3334043"/>
                <a:gd name="connsiteX1" fmla="*/ 3319975 w 3319975"/>
                <a:gd name="connsiteY1" fmla="*/ 3305908 h 3334043"/>
                <a:gd name="connsiteX2" fmla="*/ 2236763 w 3319975"/>
                <a:gd name="connsiteY2" fmla="*/ 0 h 3334043"/>
                <a:gd name="connsiteX3" fmla="*/ 0 w 3319975"/>
                <a:gd name="connsiteY3" fmla="*/ 3334043 h 333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19975" h="3334043">
                  <a:moveTo>
                    <a:pt x="0" y="3334043"/>
                  </a:moveTo>
                  <a:lnTo>
                    <a:pt x="3319975" y="3305908"/>
                  </a:lnTo>
                  <a:lnTo>
                    <a:pt x="2236763" y="0"/>
                  </a:lnTo>
                  <a:lnTo>
                    <a:pt x="0" y="3334043"/>
                  </a:lnTo>
                  <a:close/>
                </a:path>
              </a:pathLst>
            </a:custGeom>
            <a:solidFill>
              <a:srgbClr val="92D050">
                <a:alpha val="31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Полилиния 29"/>
          <p:cNvSpPr/>
          <p:nvPr/>
        </p:nvSpPr>
        <p:spPr>
          <a:xfrm>
            <a:off x="1115616" y="3212976"/>
            <a:ext cx="3263705" cy="1589650"/>
          </a:xfrm>
          <a:custGeom>
            <a:avLst/>
            <a:gdLst>
              <a:gd name="connsiteX0" fmla="*/ 0 w 3263705"/>
              <a:gd name="connsiteY0" fmla="*/ 0 h 1589650"/>
              <a:gd name="connsiteX1" fmla="*/ 3263705 w 3263705"/>
              <a:gd name="connsiteY1" fmla="*/ 0 h 1589650"/>
              <a:gd name="connsiteX2" fmla="*/ 2194560 w 3263705"/>
              <a:gd name="connsiteY2" fmla="*/ 1589650 h 1589650"/>
              <a:gd name="connsiteX3" fmla="*/ 0 w 3263705"/>
              <a:gd name="connsiteY3" fmla="*/ 0 h 158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3705" h="1589650">
                <a:moveTo>
                  <a:pt x="0" y="0"/>
                </a:moveTo>
                <a:lnTo>
                  <a:pt x="3263705" y="0"/>
                </a:lnTo>
                <a:lnTo>
                  <a:pt x="2194560" y="1589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5089525" y="1557338"/>
          <a:ext cx="1331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0" name="Equation" r:id="rId3" imgW="685800" imgH="431640" progId="Equation.DSMT4">
                  <p:embed/>
                </p:oleObj>
              </mc:Choice>
              <mc:Fallback>
                <p:oleObj name="Equation" r:id="rId3" imgW="68580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9525" y="1557338"/>
                        <a:ext cx="13319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6650038" y="1484313"/>
          <a:ext cx="1554162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1" name="Equation" r:id="rId5" imgW="799920" imgH="507960" progId="Equation.DSMT4">
                  <p:embed/>
                </p:oleObj>
              </mc:Choice>
              <mc:Fallback>
                <p:oleObj name="Equation" r:id="rId5" imgW="79992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038" y="1484313"/>
                        <a:ext cx="1554162" cy="985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5100638" y="2349500"/>
          <a:ext cx="15795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2" name="Equation" r:id="rId7" imgW="812520" imgH="431640" progId="Equation.DSMT4">
                  <p:embed/>
                </p:oleObj>
              </mc:Choice>
              <mc:Fallback>
                <p:oleObj name="Equation" r:id="rId7" imgW="812520" imgH="431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8" y="2349500"/>
                        <a:ext cx="157956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5245100" y="3284538"/>
          <a:ext cx="1358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3" name="Equation" r:id="rId9" imgW="698400" imgH="431640" progId="Equation.DSMT4">
                  <p:embed/>
                </p:oleObj>
              </mc:Choice>
              <mc:Fallback>
                <p:oleObj name="Equation" r:id="rId9" imgW="69840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5100" y="3284538"/>
                        <a:ext cx="13589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6"/>
          <p:cNvGraphicFramePr>
            <a:graphicFrameLocks noChangeAspect="1"/>
          </p:cNvGraphicFramePr>
          <p:nvPr/>
        </p:nvGraphicFramePr>
        <p:xfrm>
          <a:off x="6961188" y="3213100"/>
          <a:ext cx="1582737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4" name="Equation" r:id="rId11" imgW="812520" imgH="507960" progId="Equation.DSMT4">
                  <p:embed/>
                </p:oleObj>
              </mc:Choice>
              <mc:Fallback>
                <p:oleObj name="Equation" r:id="rId11" imgW="812520" imgH="50796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1188" y="3213100"/>
                        <a:ext cx="1582737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3" name="Object 7"/>
          <p:cNvGraphicFramePr>
            <a:graphicFrameLocks noChangeAspect="1"/>
          </p:cNvGraphicFramePr>
          <p:nvPr/>
        </p:nvGraphicFramePr>
        <p:xfrm>
          <a:off x="5364088" y="4149080"/>
          <a:ext cx="15557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5" name="Equation" r:id="rId13" imgW="799920" imgH="431640" progId="Equation.DSMT4">
                  <p:embed/>
                </p:oleObj>
              </mc:Choice>
              <mc:Fallback>
                <p:oleObj name="Equation" r:id="rId13" imgW="799920" imgH="4316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4149080"/>
                        <a:ext cx="15557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5511150" y="5138651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Запишем уравнения плоскостей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-243408"/>
            <a:ext cx="8229600" cy="1143000"/>
          </a:xfrm>
        </p:spPr>
        <p:txBody>
          <a:bodyPr/>
          <a:lstStyle/>
          <a:p>
            <a:r>
              <a:rPr lang="ru-RU" i="1" dirty="0" smtClean="0"/>
              <a:t>Полезные замечания: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058875"/>
            <a:ext cx="8229600" cy="498383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i="1" dirty="0" smtClean="0"/>
              <a:t>Любую задачу 14 можно решить методом координат.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 smtClean="0"/>
              <a:t>Метод координат – не единственный метод решения задач 14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 smtClean="0"/>
              <a:t>Метод координат универсален, потому что есть алгоритм решения для любого типа заданий 14.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 smtClean="0"/>
              <a:t>Целесообразно задавать систему координат специальным способом для разных объектов.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1" dirty="0" smtClean="0"/>
              <a:t>Целесообразно изображать плоскость Оху и основание геометрического тела в ней отдельно.</a:t>
            </a:r>
            <a:endParaRPr lang="ru-RU" sz="2800" i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45C0FFF-01B5-490D-8B11-E8777CF40A73}" type="datetime1">
              <a:rPr lang="ru-RU" i="1" smtClean="0"/>
              <a:t>24.02.2026</a:t>
            </a:fld>
            <a:endParaRPr lang="ru-RU" i="1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056579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0" y="764704"/>
          <a:ext cx="1331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1" name="Equation" r:id="rId3" imgW="685800" imgH="431640" progId="Equation.DSMT4">
                  <p:embed/>
                </p:oleObj>
              </mc:Choice>
              <mc:Fallback>
                <p:oleObj name="Equation" r:id="rId3" imgW="68580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4704"/>
                        <a:ext cx="13319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0" y="1628800"/>
          <a:ext cx="1554162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2" name="Equation" r:id="rId5" imgW="799920" imgH="507960" progId="Equation.DSMT4">
                  <p:embed/>
                </p:oleObj>
              </mc:Choice>
              <mc:Fallback>
                <p:oleObj name="Equation" r:id="rId5" imgW="79992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28800"/>
                        <a:ext cx="1554162" cy="985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0" y="2636912"/>
          <a:ext cx="15795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3" name="Equation" r:id="rId7" imgW="812520" imgH="431640" progId="Equation.DSMT4">
                  <p:embed/>
                </p:oleObj>
              </mc:Choice>
              <mc:Fallback>
                <p:oleObj name="Equation" r:id="rId7" imgW="81252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36912"/>
                        <a:ext cx="157956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1763688" y="908720"/>
          <a:ext cx="2071591" cy="2504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4" name="Equation" r:id="rId9" imgW="1091880" imgH="1320480" progId="Equation.DSMT4">
                  <p:embed/>
                </p:oleObj>
              </mc:Choice>
              <mc:Fallback>
                <p:oleObj name="Equation" r:id="rId9" imgW="1091880" imgH="1320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908720"/>
                        <a:ext cx="2071591" cy="2504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1619672" y="404664"/>
          <a:ext cx="3671887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5" name="Equation" r:id="rId11" imgW="1193760" imgH="203040" progId="Equation.DSMT4">
                  <p:embed/>
                </p:oleObj>
              </mc:Choice>
              <mc:Fallback>
                <p:oleObj name="Equation" r:id="rId11" imgW="1193760" imgH="203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04664"/>
                        <a:ext cx="3671887" cy="62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8" name="Object 8"/>
          <p:cNvGraphicFramePr>
            <a:graphicFrameLocks noChangeAspect="1"/>
          </p:cNvGraphicFramePr>
          <p:nvPr/>
        </p:nvGraphicFramePr>
        <p:xfrm>
          <a:off x="3923928" y="1340768"/>
          <a:ext cx="1468437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6" name="Equation" r:id="rId13" imgW="774360" imgH="914400" progId="Equation.DSMT4">
                  <p:embed/>
                </p:oleObj>
              </mc:Choice>
              <mc:Fallback>
                <p:oleObj name="Equation" r:id="rId13" imgW="774360" imgH="9144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1340768"/>
                        <a:ext cx="1468437" cy="173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662398"/>
              </p:ext>
            </p:extLst>
          </p:nvPr>
        </p:nvGraphicFramePr>
        <p:xfrm>
          <a:off x="5736259" y="980728"/>
          <a:ext cx="3407741" cy="850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7" name="Equation" r:id="rId15" imgW="1676160" imgH="419040" progId="Equation.DSMT4">
                  <p:embed/>
                </p:oleObj>
              </mc:Choice>
              <mc:Fallback>
                <p:oleObj name="Equation" r:id="rId15" imgW="1676160" imgH="419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6259" y="980728"/>
                        <a:ext cx="3407741" cy="8506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0" name="Object 10"/>
          <p:cNvGraphicFramePr>
            <a:graphicFrameLocks noChangeAspect="1"/>
          </p:cNvGraphicFramePr>
          <p:nvPr/>
        </p:nvGraphicFramePr>
        <p:xfrm>
          <a:off x="6012160" y="1844824"/>
          <a:ext cx="27368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8" name="Equation" r:id="rId17" imgW="1346040" imgH="419040" progId="Equation.DSMT4">
                  <p:embed/>
                </p:oleObj>
              </mc:Choice>
              <mc:Fallback>
                <p:oleObj name="Equation" r:id="rId17" imgW="1346040" imgH="41904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1844824"/>
                        <a:ext cx="273685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11"/>
          <p:cNvGraphicFramePr>
            <a:graphicFrameLocks noChangeAspect="1"/>
          </p:cNvGraphicFramePr>
          <p:nvPr/>
        </p:nvGraphicFramePr>
        <p:xfrm>
          <a:off x="5254625" y="2564904"/>
          <a:ext cx="3889375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9" name="Equation" r:id="rId19" imgW="1447560" imgH="457200" progId="Equation.DSMT4">
                  <p:embed/>
                </p:oleObj>
              </mc:Choice>
              <mc:Fallback>
                <p:oleObj name="Equation" r:id="rId19" imgW="1447560" imgH="4572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64904"/>
                        <a:ext cx="3889375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12"/>
          <p:cNvGraphicFramePr>
            <a:graphicFrameLocks noChangeAspect="1"/>
          </p:cNvGraphicFramePr>
          <p:nvPr/>
        </p:nvGraphicFramePr>
        <p:xfrm>
          <a:off x="0" y="3645024"/>
          <a:ext cx="1358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0" name="Equation" r:id="rId21" imgW="698400" imgH="431640" progId="Equation.DSMT4">
                  <p:embed/>
                </p:oleObj>
              </mc:Choice>
              <mc:Fallback>
                <p:oleObj name="Equation" r:id="rId21" imgW="698400" imgH="4316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45024"/>
                        <a:ext cx="13589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3" name="Object 13"/>
          <p:cNvGraphicFramePr>
            <a:graphicFrameLocks noChangeAspect="1"/>
          </p:cNvGraphicFramePr>
          <p:nvPr/>
        </p:nvGraphicFramePr>
        <p:xfrm>
          <a:off x="0" y="4509120"/>
          <a:ext cx="1582737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1" name="Equation" r:id="rId23" imgW="812520" imgH="507960" progId="Equation.DSMT4">
                  <p:embed/>
                </p:oleObj>
              </mc:Choice>
              <mc:Fallback>
                <p:oleObj name="Equation" r:id="rId23" imgW="812520" imgH="50796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9120"/>
                        <a:ext cx="1582737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4" name="Object 14"/>
          <p:cNvGraphicFramePr>
            <a:graphicFrameLocks noChangeAspect="1"/>
          </p:cNvGraphicFramePr>
          <p:nvPr/>
        </p:nvGraphicFramePr>
        <p:xfrm>
          <a:off x="0" y="5517232"/>
          <a:ext cx="15557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2" name="Equation" r:id="rId25" imgW="799920" imgH="431640" progId="Equation.DSMT4">
                  <p:embed/>
                </p:oleObj>
              </mc:Choice>
              <mc:Fallback>
                <p:oleObj name="Equation" r:id="rId25" imgW="799920" imgH="43164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17232"/>
                        <a:ext cx="15557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5" name="Object 15"/>
          <p:cNvGraphicFramePr>
            <a:graphicFrameLocks noChangeAspect="1"/>
          </p:cNvGraphicFramePr>
          <p:nvPr/>
        </p:nvGraphicFramePr>
        <p:xfrm>
          <a:off x="1774825" y="3644900"/>
          <a:ext cx="2047875" cy="250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3" name="Equation" r:id="rId27" imgW="1079280" imgH="1320480" progId="Equation.DSMT4">
                  <p:embed/>
                </p:oleObj>
              </mc:Choice>
              <mc:Fallback>
                <p:oleObj name="Equation" r:id="rId27" imgW="1079280" imgH="13204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3644900"/>
                        <a:ext cx="2047875" cy="2505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/>
        </p:nvGraphicFramePr>
        <p:xfrm>
          <a:off x="3923928" y="4005064"/>
          <a:ext cx="1274762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4" name="Equation" r:id="rId29" imgW="672840" imgH="914400" progId="Equation.DSMT4">
                  <p:embed/>
                </p:oleObj>
              </mc:Choice>
              <mc:Fallback>
                <p:oleObj name="Equation" r:id="rId29" imgW="672840" imgH="91440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4005064"/>
                        <a:ext cx="1274762" cy="173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8" name="Object 18"/>
          <p:cNvGraphicFramePr>
            <a:graphicFrameLocks noChangeAspect="1"/>
          </p:cNvGraphicFramePr>
          <p:nvPr/>
        </p:nvGraphicFramePr>
        <p:xfrm>
          <a:off x="5524500" y="3644900"/>
          <a:ext cx="322897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5" name="Equation" r:id="rId31" imgW="1587240" imgH="419040" progId="Equation.DSMT4">
                  <p:embed/>
                </p:oleObj>
              </mc:Choice>
              <mc:Fallback>
                <p:oleObj name="Equation" r:id="rId31" imgW="1587240" imgH="41904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3644900"/>
                        <a:ext cx="3228975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9" name="Object 19"/>
          <p:cNvGraphicFramePr>
            <a:graphicFrameLocks noChangeAspect="1"/>
          </p:cNvGraphicFramePr>
          <p:nvPr/>
        </p:nvGraphicFramePr>
        <p:xfrm>
          <a:off x="5724128" y="4581128"/>
          <a:ext cx="27368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6" name="Equation" r:id="rId33" imgW="1346040" imgH="419040" progId="Equation.DSMT4">
                  <p:embed/>
                </p:oleObj>
              </mc:Choice>
              <mc:Fallback>
                <p:oleObj name="Equation" r:id="rId33" imgW="1346040" imgH="41904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4581128"/>
                        <a:ext cx="273685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0" name="Object 20"/>
          <p:cNvGraphicFramePr>
            <a:graphicFrameLocks noChangeAspect="1"/>
          </p:cNvGraphicFramePr>
          <p:nvPr/>
        </p:nvGraphicFramePr>
        <p:xfrm>
          <a:off x="4860032" y="5819775"/>
          <a:ext cx="409416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7" name="Equation" r:id="rId35" imgW="1523880" imgH="457200" progId="Equation.DSMT4">
                  <p:embed/>
                </p:oleObj>
              </mc:Choice>
              <mc:Fallback>
                <p:oleObj name="Equation" r:id="rId35" imgW="1523880" imgH="457200" progId="Equation.DSMT4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5819775"/>
                        <a:ext cx="4094163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539552" y="980728"/>
          <a:ext cx="2217738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0" name="Equation" r:id="rId3" imgW="825480" imgH="457200" progId="Equation.DSMT4">
                  <p:embed/>
                </p:oleObj>
              </mc:Choice>
              <mc:Fallback>
                <p:oleObj name="Equation" r:id="rId3" imgW="825480" imgH="457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980728"/>
                        <a:ext cx="2217738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3419872" y="908720"/>
          <a:ext cx="2354262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1" name="Equation" r:id="rId5" imgW="876240" imgH="457200" progId="Equation.DSMT4">
                  <p:embed/>
                </p:oleObj>
              </mc:Choice>
              <mc:Fallback>
                <p:oleObj name="Equation" r:id="rId5" imgW="876240" imgH="457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908720"/>
                        <a:ext cx="2354262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179512" y="2132857"/>
          <a:ext cx="5832648" cy="173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2" name="Equation" r:id="rId7" imgW="3162240" imgH="939600" progId="Equation.DSMT4">
                  <p:embed/>
                </p:oleObj>
              </mc:Choice>
              <mc:Fallback>
                <p:oleObj name="Equation" r:id="rId7" imgW="3162240" imgH="939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2132857"/>
                        <a:ext cx="5832648" cy="173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5"/>
          <p:cNvGraphicFramePr>
            <a:graphicFrameLocks noChangeAspect="1"/>
          </p:cNvGraphicFramePr>
          <p:nvPr/>
        </p:nvGraphicFramePr>
        <p:xfrm>
          <a:off x="6084168" y="2564904"/>
          <a:ext cx="63023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3" name="Equation" r:id="rId9" imgW="266400" imgH="393480" progId="Equation.DSMT4">
                  <p:embed/>
                </p:oleObj>
              </mc:Choice>
              <mc:Fallback>
                <p:oleObj name="Equation" r:id="rId9" imgW="2664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2564904"/>
                        <a:ext cx="630237" cy="928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251520" y="4509120"/>
          <a:ext cx="262588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4" name="Equation" r:id="rId11" imgW="1193760" imgH="393480" progId="Equation.DSMT4">
                  <p:embed/>
                </p:oleObj>
              </mc:Choice>
              <mc:Fallback>
                <p:oleObj name="Equation" r:id="rId11" imgW="119376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509120"/>
                        <a:ext cx="2625880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31840" y="602128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7111" name="Object 7"/>
          <p:cNvGraphicFramePr>
            <a:graphicFrameLocks noChangeAspect="1"/>
          </p:cNvGraphicFramePr>
          <p:nvPr/>
        </p:nvGraphicFramePr>
        <p:xfrm>
          <a:off x="4643438" y="5927725"/>
          <a:ext cx="108108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5" name="Equation" r:id="rId13" imgW="545760" imgH="393480" progId="Equation.DSMT4">
                  <p:embed/>
                </p:oleObj>
              </mc:Choice>
              <mc:Fallback>
                <p:oleObj name="Equation" r:id="rId13" imgW="54576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5927725"/>
                        <a:ext cx="1081087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Управляющая кнопка: домой 8">
            <a:hlinkClick r:id="rId15" action="ppaction://hlinksldjump" highlightClick="1"/>
          </p:cNvPr>
          <p:cNvSpPr/>
          <p:nvPr/>
        </p:nvSpPr>
        <p:spPr>
          <a:xfrm>
            <a:off x="8056579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305800" cy="1143000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№3. 3. В правильной шестиугольной призме ребро основания равно 1, а боковое ребро – 2. Найдите угол между плоскостями 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1043608" y="3861048"/>
            <a:ext cx="1512168" cy="158417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3563888" y="2852936"/>
            <a:ext cx="216024" cy="2088232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555776" y="4941168"/>
            <a:ext cx="1224136" cy="50405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043608" y="3933056"/>
            <a:ext cx="0" cy="158417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043608" y="2924944"/>
            <a:ext cx="936104" cy="93610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051720" y="2924944"/>
            <a:ext cx="0" cy="1584176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1043608" y="4509120"/>
            <a:ext cx="1008112" cy="1008112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95536" y="2276872"/>
            <a:ext cx="4752528" cy="3960440"/>
            <a:chOff x="395536" y="2276872"/>
            <a:chExt cx="4752528" cy="39604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395536" y="2276872"/>
              <a:ext cx="4752528" cy="3960440"/>
              <a:chOff x="395536" y="1052736"/>
              <a:chExt cx="4320480" cy="3465095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4211960" y="3356992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95536" y="1340768"/>
                <a:ext cx="3384376" cy="2765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6" name="Прямая со стрелкой 5"/>
              <p:cNvCxnSpPr/>
              <p:nvPr/>
            </p:nvCxnSpPr>
            <p:spPr>
              <a:xfrm flipV="1">
                <a:off x="683568" y="3356992"/>
                <a:ext cx="3888432" cy="7200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 стрелкой 6"/>
              <p:cNvCxnSpPr/>
              <p:nvPr/>
            </p:nvCxnSpPr>
            <p:spPr>
              <a:xfrm flipH="1">
                <a:off x="1187624" y="2708920"/>
                <a:ext cx="1584176" cy="165618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899592" y="3933056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>
                    <a:latin typeface="Times New Roman" pitchFamily="18" charset="0"/>
                    <a:cs typeface="Times New Roman" pitchFamily="18" charset="0"/>
                  </a:rPr>
                  <a:t>у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" name="Прямая со стрелкой 8"/>
              <p:cNvCxnSpPr/>
              <p:nvPr/>
            </p:nvCxnSpPr>
            <p:spPr>
              <a:xfrm flipV="1">
                <a:off x="2123728" y="1196752"/>
                <a:ext cx="36004" cy="291000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411760" y="1052736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ru-RU" sz="3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1115616" y="2924944"/>
              <a:ext cx="2376264" cy="93610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олилиния 19"/>
            <p:cNvSpPr/>
            <p:nvPr/>
          </p:nvSpPr>
          <p:spPr>
            <a:xfrm>
              <a:off x="1083212" y="2926080"/>
              <a:ext cx="2700997" cy="2546252"/>
            </a:xfrm>
            <a:custGeom>
              <a:avLst/>
              <a:gdLst>
                <a:gd name="connsiteX0" fmla="*/ 0 w 2700997"/>
                <a:gd name="connsiteY0" fmla="*/ 970671 h 2546252"/>
                <a:gd name="connsiteX1" fmla="*/ 2461846 w 2700997"/>
                <a:gd name="connsiteY1" fmla="*/ 0 h 2546252"/>
                <a:gd name="connsiteX2" fmla="*/ 2700997 w 2700997"/>
                <a:gd name="connsiteY2" fmla="*/ 2011680 h 2546252"/>
                <a:gd name="connsiteX3" fmla="*/ 1491176 w 2700997"/>
                <a:gd name="connsiteY3" fmla="*/ 2546252 h 2546252"/>
                <a:gd name="connsiteX4" fmla="*/ 0 w 2700997"/>
                <a:gd name="connsiteY4" fmla="*/ 970671 h 254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0997" h="2546252">
                  <a:moveTo>
                    <a:pt x="0" y="970671"/>
                  </a:moveTo>
                  <a:lnTo>
                    <a:pt x="2461846" y="0"/>
                  </a:lnTo>
                  <a:lnTo>
                    <a:pt x="2700997" y="2011680"/>
                  </a:lnTo>
                  <a:lnTo>
                    <a:pt x="1491176" y="2546252"/>
                  </a:lnTo>
                  <a:lnTo>
                    <a:pt x="0" y="97067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1055077" y="2897945"/>
              <a:ext cx="998806" cy="2574387"/>
            </a:xfrm>
            <a:custGeom>
              <a:avLst/>
              <a:gdLst>
                <a:gd name="connsiteX0" fmla="*/ 28135 w 998806"/>
                <a:gd name="connsiteY0" fmla="*/ 2574387 h 2574387"/>
                <a:gd name="connsiteX1" fmla="*/ 0 w 998806"/>
                <a:gd name="connsiteY1" fmla="*/ 956603 h 2574387"/>
                <a:gd name="connsiteX2" fmla="*/ 998806 w 998806"/>
                <a:gd name="connsiteY2" fmla="*/ 0 h 2574387"/>
                <a:gd name="connsiteX3" fmla="*/ 998806 w 998806"/>
                <a:gd name="connsiteY3" fmla="*/ 1617784 h 2574387"/>
                <a:gd name="connsiteX4" fmla="*/ 28135 w 998806"/>
                <a:gd name="connsiteY4" fmla="*/ 2574387 h 257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806" h="2574387">
                  <a:moveTo>
                    <a:pt x="28135" y="2574387"/>
                  </a:moveTo>
                  <a:lnTo>
                    <a:pt x="0" y="956603"/>
                  </a:lnTo>
                  <a:lnTo>
                    <a:pt x="998806" y="0"/>
                  </a:lnTo>
                  <a:lnTo>
                    <a:pt x="998806" y="1617784"/>
                  </a:lnTo>
                  <a:lnTo>
                    <a:pt x="28135" y="257438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4508500" y="2133600"/>
          <a:ext cx="1782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4" name="Equation" r:id="rId4" imgW="838080" imgH="507960" progId="Equation.DSMT4">
                  <p:embed/>
                </p:oleObj>
              </mc:Choice>
              <mc:Fallback>
                <p:oleObj name="Equation" r:id="rId4" imgW="838080" imgH="507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2133600"/>
                        <a:ext cx="1782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4437063" y="3068638"/>
          <a:ext cx="20796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5" name="Equation" r:id="rId6" imgW="977760" imgH="507960" progId="Equation.DSMT4">
                  <p:embed/>
                </p:oleObj>
              </mc:Choice>
              <mc:Fallback>
                <p:oleObj name="Equation" r:id="rId6" imgW="97776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063" y="3068638"/>
                        <a:ext cx="207962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499992" y="414908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 (1; 0;0)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6884988" y="1916113"/>
          <a:ext cx="19970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6" name="Equation" r:id="rId8" imgW="939600" imgH="507960" progId="Equation.DSMT4">
                  <p:embed/>
                </p:oleObj>
              </mc:Choice>
              <mc:Fallback>
                <p:oleObj name="Equation" r:id="rId8" imgW="939600" imgH="5079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988" y="1916113"/>
                        <a:ext cx="199707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3" name="Object 5"/>
          <p:cNvGraphicFramePr>
            <a:graphicFrameLocks noChangeAspect="1"/>
          </p:cNvGraphicFramePr>
          <p:nvPr/>
        </p:nvGraphicFramePr>
        <p:xfrm>
          <a:off x="6821488" y="3068638"/>
          <a:ext cx="224155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7" name="Equation" r:id="rId10" imgW="1054080" imgH="507960" progId="Equation.DSMT4">
                  <p:embed/>
                </p:oleObj>
              </mc:Choice>
              <mc:Fallback>
                <p:oleObj name="Equation" r:id="rId10" imgW="1054080" imgH="5079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1488" y="3068638"/>
                        <a:ext cx="224155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5320478" y="5190892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Запишем уравнения плоскостей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BC)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(AA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E)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0" y="692696"/>
          <a:ext cx="1782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6" name="Equation" r:id="rId3" imgW="838080" imgH="507960" progId="Equation.DSMT4">
                  <p:embed/>
                </p:oleObj>
              </mc:Choice>
              <mc:Fallback>
                <p:oleObj name="Equation" r:id="rId3" imgW="838080" imgH="507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92696"/>
                        <a:ext cx="1782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0" y="1700808"/>
          <a:ext cx="20796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7" name="Equation" r:id="rId5" imgW="977760" imgH="507960" progId="Equation.DSMT4">
                  <p:embed/>
                </p:oleObj>
              </mc:Choice>
              <mc:Fallback>
                <p:oleObj name="Equation" r:id="rId5" imgW="97776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00808"/>
                        <a:ext cx="207962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285293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 (1; 0;0)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835696" y="404664"/>
          <a:ext cx="36718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8" name="Equation" r:id="rId7" imgW="1193760" imgH="203040" progId="Equation.DSMT4">
                  <p:embed/>
                </p:oleObj>
              </mc:Choice>
              <mc:Fallback>
                <p:oleObj name="Equation" r:id="rId7" imgW="1193760" imgH="203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404664"/>
                        <a:ext cx="3671888" cy="62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2483768" y="980728"/>
          <a:ext cx="3035300" cy="264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49" name="Equation" r:id="rId9" imgW="1600200" imgH="1396800" progId="Equation.DSMT4">
                  <p:embed/>
                </p:oleObj>
              </mc:Choice>
              <mc:Fallback>
                <p:oleObj name="Equation" r:id="rId9" imgW="1600200" imgH="13968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980728"/>
                        <a:ext cx="3035300" cy="2649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6"/>
          <p:cNvGraphicFramePr>
            <a:graphicFrameLocks noChangeAspect="1"/>
          </p:cNvGraphicFramePr>
          <p:nvPr/>
        </p:nvGraphicFramePr>
        <p:xfrm>
          <a:off x="6012160" y="1052736"/>
          <a:ext cx="1468438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50" name="Equation" r:id="rId11" imgW="774360" imgH="1269720" progId="Equation.DSMT4">
                  <p:embed/>
                </p:oleObj>
              </mc:Choice>
              <mc:Fallback>
                <p:oleObj name="Equation" r:id="rId11" imgW="774360" imgH="126972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1052736"/>
                        <a:ext cx="1468438" cy="240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7"/>
          <p:cNvGraphicFramePr>
            <a:graphicFrameLocks noChangeAspect="1"/>
          </p:cNvGraphicFramePr>
          <p:nvPr/>
        </p:nvGraphicFramePr>
        <p:xfrm>
          <a:off x="433388" y="3860800"/>
          <a:ext cx="333216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51" name="Equation" r:id="rId13" imgW="1638000" imgH="419040" progId="Equation.DSMT4">
                  <p:embed/>
                </p:oleObj>
              </mc:Choice>
              <mc:Fallback>
                <p:oleObj name="Equation" r:id="rId13" imgW="1638000" imgH="419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8" y="3860800"/>
                        <a:ext cx="3332162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8"/>
          <p:cNvGraphicFramePr>
            <a:graphicFrameLocks noChangeAspect="1"/>
          </p:cNvGraphicFramePr>
          <p:nvPr/>
        </p:nvGraphicFramePr>
        <p:xfrm>
          <a:off x="683568" y="4797152"/>
          <a:ext cx="265906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52" name="Equation" r:id="rId15" imgW="1307880" imgH="419040" progId="Equation.DSMT4">
                  <p:embed/>
                </p:oleObj>
              </mc:Choice>
              <mc:Fallback>
                <p:oleObj name="Equation" r:id="rId15" imgW="1307880" imgH="419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797152"/>
                        <a:ext cx="2659062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9"/>
          <p:cNvGraphicFramePr>
            <a:graphicFrameLocks noChangeAspect="1"/>
          </p:cNvGraphicFramePr>
          <p:nvPr/>
        </p:nvGraphicFramePr>
        <p:xfrm>
          <a:off x="4283968" y="4293096"/>
          <a:ext cx="385445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53" name="Equation" r:id="rId17" imgW="1434960" imgH="457200" progId="Equation.DSMT4">
                  <p:embed/>
                </p:oleObj>
              </mc:Choice>
              <mc:Fallback>
                <p:oleObj name="Equation" r:id="rId17" imgW="1434960" imgH="4572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293096"/>
                        <a:ext cx="385445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323528" y="692696"/>
          <a:ext cx="19970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4" name="Equation" r:id="rId3" imgW="939600" imgH="507960" progId="Equation.DSMT4">
                  <p:embed/>
                </p:oleObj>
              </mc:Choice>
              <mc:Fallback>
                <p:oleObj name="Equation" r:id="rId3" imgW="939600" imgH="507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692696"/>
                        <a:ext cx="199707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179512" y="1772816"/>
          <a:ext cx="20796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5" name="Equation" r:id="rId5" imgW="977760" imgH="507960" progId="Equation.DSMT4">
                  <p:embed/>
                </p:oleObj>
              </mc:Choice>
              <mc:Fallback>
                <p:oleObj name="Equation" r:id="rId5" imgW="977760" imgH="5079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772816"/>
                        <a:ext cx="207962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0" y="2924944"/>
          <a:ext cx="224155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6" name="Equation" r:id="rId7" imgW="1054080" imgH="507960" progId="Equation.DSMT4">
                  <p:embed/>
                </p:oleObj>
              </mc:Choice>
              <mc:Fallback>
                <p:oleObj name="Equation" r:id="rId7" imgW="1054080" imgH="5079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924944"/>
                        <a:ext cx="224155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2627784" y="548680"/>
          <a:ext cx="36718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7" name="Equation" r:id="rId9" imgW="1193760" imgH="203040" progId="Equation.DSMT4">
                  <p:embed/>
                </p:oleObj>
              </mc:Choice>
              <mc:Fallback>
                <p:oleObj name="Equation" r:id="rId9" imgW="119376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548680"/>
                        <a:ext cx="3671888" cy="62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2627784" y="1268760"/>
          <a:ext cx="3035300" cy="264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8" name="Equation" r:id="rId11" imgW="1600200" imgH="1396800" progId="Equation.DSMT4">
                  <p:embed/>
                </p:oleObj>
              </mc:Choice>
              <mc:Fallback>
                <p:oleObj name="Equation" r:id="rId11" imgW="1600200" imgH="13968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268760"/>
                        <a:ext cx="3035300" cy="2649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940152" y="1556792"/>
          <a:ext cx="1011237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9" name="Equation" r:id="rId13" imgW="533160" imgH="711000" progId="Equation.DSMT4">
                  <p:embed/>
                </p:oleObj>
              </mc:Choice>
              <mc:Fallback>
                <p:oleObj name="Equation" r:id="rId13" imgW="533160" imgH="7110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1556792"/>
                        <a:ext cx="1011237" cy="1347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720725" y="4295775"/>
          <a:ext cx="297021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00" name="Equation" r:id="rId15" imgW="1460160" imgH="203040" progId="Equation.DSMT4">
                  <p:embed/>
                </p:oleObj>
              </mc:Choice>
              <mc:Fallback>
                <p:oleObj name="Equation" r:id="rId15" imgW="1460160" imgH="203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5" y="4295775"/>
                        <a:ext cx="2970213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584200" y="4868863"/>
          <a:ext cx="27368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01" name="Equation" r:id="rId17" imgW="1346040" imgH="203040" progId="Equation.DSMT4">
                  <p:embed/>
                </p:oleObj>
              </mc:Choice>
              <mc:Fallback>
                <p:oleObj name="Equation" r:id="rId17" imgW="1346040" imgH="203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4868863"/>
                        <a:ext cx="27368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6" name="Object 10"/>
          <p:cNvGraphicFramePr>
            <a:graphicFrameLocks noChangeAspect="1"/>
          </p:cNvGraphicFramePr>
          <p:nvPr/>
        </p:nvGraphicFramePr>
        <p:xfrm>
          <a:off x="611560" y="5445224"/>
          <a:ext cx="327501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02" name="Equation" r:id="rId19" imgW="1218960" imgH="266400" progId="Equation.DSMT4">
                  <p:embed/>
                </p:oleObj>
              </mc:Choice>
              <mc:Fallback>
                <p:oleObj name="Equation" r:id="rId19" imgW="1218960" imgH="2664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5445224"/>
                        <a:ext cx="3275012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1085850" y="1052513"/>
          <a:ext cx="21844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3" name="Equation" r:id="rId3" imgW="812520" imgH="457200" progId="Equation.DSMT4">
                  <p:embed/>
                </p:oleObj>
              </mc:Choice>
              <mc:Fallback>
                <p:oleObj name="Equation" r:id="rId3" imgW="812520" imgH="457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1052513"/>
                        <a:ext cx="218440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707904" y="1196752"/>
          <a:ext cx="160337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4" name="Equation" r:id="rId5" imgW="596880" imgH="266400" progId="Equation.DSMT4">
                  <p:embed/>
                </p:oleObj>
              </mc:Choice>
              <mc:Fallback>
                <p:oleObj name="Equation" r:id="rId5" imgW="59688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1196752"/>
                        <a:ext cx="1603375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122238" y="2276475"/>
          <a:ext cx="5338762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5" name="Equation" r:id="rId7" imgW="2895480" imgH="939600" progId="Equation.DSMT4">
                  <p:embed/>
                </p:oleObj>
              </mc:Choice>
              <mc:Fallback>
                <p:oleObj name="Equation" r:id="rId7" imgW="2895480" imgH="939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8" y="2276475"/>
                        <a:ext cx="5338762" cy="173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580112" y="2564904"/>
          <a:ext cx="1080120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6" name="Equation" r:id="rId9" imgW="444240" imgH="444240" progId="Equation.DSMT4">
                  <p:embed/>
                </p:oleObj>
              </mc:Choice>
              <mc:Fallback>
                <p:oleObj name="Equation" r:id="rId9" imgW="444240" imgH="4442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2564904"/>
                        <a:ext cx="1080120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55563" y="4452938"/>
          <a:ext cx="301783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7" name="Equation" r:id="rId11" imgW="1371600" imgH="444240" progId="Equation.DSMT4">
                  <p:embed/>
                </p:oleObj>
              </mc:Choice>
              <mc:Fallback>
                <p:oleObj name="Equation" r:id="rId11" imgW="1371600" imgH="4442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3" y="4452938"/>
                        <a:ext cx="3017837" cy="97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31840" y="602128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4644008" y="5733256"/>
          <a:ext cx="159226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8" name="Equation" r:id="rId13" imgW="723600" imgH="444240" progId="Equation.DSMT4">
                  <p:embed/>
                </p:oleObj>
              </mc:Choice>
              <mc:Fallback>
                <p:oleObj name="Equation" r:id="rId13" imgW="723600" imgH="4442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5733256"/>
                        <a:ext cx="1592262" cy="97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Управляющая кнопка: домой 8">
            <a:hlinkClick r:id="rId15" action="ppaction://hlinksldjump" highlightClick="1"/>
          </p:cNvPr>
          <p:cNvSpPr/>
          <p:nvPr/>
        </p:nvSpPr>
        <p:spPr>
          <a:xfrm>
            <a:off x="7956376" y="5922858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05800" cy="50405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Тренировочная работа Угол между прямыми</a:t>
            </a:r>
            <a:endParaRPr lang="ru-RU" sz="32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E96C-8B2F-4A30-9557-A92F6FC6FDA1}" type="datetime1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 t="6615"/>
          <a:stretch>
            <a:fillRect/>
          </a:stretch>
        </p:blipFill>
        <p:spPr bwMode="auto">
          <a:xfrm>
            <a:off x="467544" y="1052736"/>
            <a:ext cx="3906434" cy="551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052736"/>
            <a:ext cx="3960439" cy="5520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44408" y="5949280"/>
            <a:ext cx="792088" cy="64807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058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Тренировочная работа </a:t>
            </a:r>
            <a:br>
              <a:rPr lang="ru-RU" sz="2800" b="1" dirty="0" smtClean="0"/>
            </a:br>
            <a:r>
              <a:rPr lang="ru-RU" sz="2800" b="1" dirty="0" smtClean="0"/>
              <a:t>Угол между прямой и плоскостью</a:t>
            </a:r>
            <a:endParaRPr lang="ru-RU" sz="28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AE1DA-EF63-4B4C-8595-565BF6D20C0D}" type="datetime1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4055112" cy="537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08720"/>
            <a:ext cx="3816424" cy="541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8244408" y="5805264"/>
            <a:ext cx="720080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058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Тренировочная работа </a:t>
            </a:r>
            <a:br>
              <a:rPr lang="ru-RU" sz="2800" b="1" dirty="0" smtClean="0"/>
            </a:br>
            <a:r>
              <a:rPr lang="ru-RU" sz="2800" b="1" dirty="0" smtClean="0"/>
              <a:t>Угол между двумя плоскостями</a:t>
            </a:r>
            <a:endParaRPr lang="ru-RU" sz="28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9009-2CF8-4223-8F32-1ABDF9FD4CD1}" type="datetime1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1148"/>
            <a:ext cx="4115348" cy="571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908720"/>
            <a:ext cx="4176464" cy="5707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172400" y="6021288"/>
            <a:ext cx="792088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4773" y="2967335"/>
            <a:ext cx="66944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Желаю успехов 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Общий алгоритм для решения №14 методом координат</a:t>
            </a:r>
            <a:endParaRPr lang="ru-RU" sz="2800" b="1" i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B7816B-4044-4B97-B9F4-284246B29EFE}" type="datetime1">
              <a:rPr lang="ru-RU" smtClean="0"/>
              <a:t>24.02.2026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6"/>
          </p:nvPr>
        </p:nvSpPr>
        <p:spPr>
          <a:xfrm>
            <a:off x="2667000" y="6356350"/>
            <a:ext cx="622548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316416" y="6021288"/>
            <a:ext cx="720080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09481987"/>
              </p:ext>
            </p:extLst>
          </p:nvPr>
        </p:nvGraphicFramePr>
        <p:xfrm>
          <a:off x="683568" y="1547633"/>
          <a:ext cx="7200800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Примеры «удобного» задания системы координат для разных объектов</a:t>
            </a:r>
            <a:endParaRPr lang="ru-RU" sz="2400" b="1" i="1" dirty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1967E0F-CCCC-4927-88FC-CB386AFD6286}" type="datetime1">
              <a:rPr lang="ru-RU" smtClean="0"/>
              <a:t>24.02.2026</a:t>
            </a:fld>
            <a:endParaRPr lang="ru-RU"/>
          </a:p>
        </p:txBody>
      </p:sp>
      <p:sp>
        <p:nvSpPr>
          <p:cNvPr id="3" name="Куб 2"/>
          <p:cNvSpPr/>
          <p:nvPr/>
        </p:nvSpPr>
        <p:spPr>
          <a:xfrm>
            <a:off x="611560" y="1916832"/>
            <a:ext cx="1584176" cy="186811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stCxn id="3" idx="3"/>
          </p:cNvCxnSpPr>
          <p:nvPr/>
        </p:nvCxnSpPr>
        <p:spPr>
          <a:xfrm flipH="1" flipV="1">
            <a:off x="1187624" y="1916832"/>
            <a:ext cx="18002" cy="186811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220067" y="3284984"/>
            <a:ext cx="2520280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43246" y="3842974"/>
            <a:ext cx="504056" cy="43614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539552" y="3284984"/>
            <a:ext cx="684076" cy="57606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562181" y="2033020"/>
            <a:ext cx="748149" cy="451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4017" y="3691715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х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2434487" y="1756957"/>
            <a:ext cx="576064" cy="1188680"/>
            <a:chOff x="4860032" y="3933056"/>
            <a:chExt cx="3823666" cy="2673588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4860032" y="3933056"/>
              <a:ext cx="3816424" cy="2592288"/>
              <a:chOff x="4860032" y="3933056"/>
              <a:chExt cx="3816424" cy="2592288"/>
            </a:xfrm>
          </p:grpSpPr>
          <p:cxnSp>
            <p:nvCxnSpPr>
              <p:cNvPr id="11" name="Прямая со стрелкой 10"/>
              <p:cNvCxnSpPr/>
              <p:nvPr/>
            </p:nvCxnSpPr>
            <p:spPr>
              <a:xfrm>
                <a:off x="5004048" y="3933056"/>
                <a:ext cx="0" cy="25922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4860032" y="4077072"/>
                <a:ext cx="3816424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5004048" y="623731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err="1" smtClean="0"/>
                <a:t>х</a:t>
              </a:r>
              <a:endParaRPr lang="ru-RU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388424" y="4005064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</a:t>
              </a:r>
              <a:endParaRPr lang="ru-RU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445073" y="298060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30294" y="1352732"/>
            <a:ext cx="3485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/>
              <a:t>Прямоугольный параллелепипед</a:t>
            </a:r>
            <a:endParaRPr lang="ru-RU" i="1" dirty="0"/>
          </a:p>
        </p:txBody>
      </p:sp>
      <p:sp>
        <p:nvSpPr>
          <p:cNvPr id="26" name="Управляющая кнопка: домой 25">
            <a:hlinkClick r:id="rId3" action="ppaction://hlinksldjump" highlightClick="1"/>
          </p:cNvPr>
          <p:cNvSpPr/>
          <p:nvPr/>
        </p:nvSpPr>
        <p:spPr>
          <a:xfrm>
            <a:off x="8244408" y="5733256"/>
            <a:ext cx="792088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70148" y="1471612"/>
            <a:ext cx="2473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Правильная пирамида</a:t>
            </a:r>
            <a:endParaRPr lang="ru-RU" i="1" dirty="0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0800000">
            <a:off x="5364088" y="1938336"/>
            <a:ext cx="1224136" cy="936104"/>
          </a:xfrm>
          <a:prstGeom prst="triangle">
            <a:avLst>
              <a:gd name="adj" fmla="val 49157"/>
            </a:avLst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2"/>
          <p:cNvGrpSpPr/>
          <p:nvPr/>
        </p:nvGrpSpPr>
        <p:grpSpPr>
          <a:xfrm>
            <a:off x="5070148" y="1537398"/>
            <a:ext cx="2397872" cy="1459554"/>
            <a:chOff x="3919335" y="3440554"/>
            <a:chExt cx="3079570" cy="1426101"/>
          </a:xfrm>
        </p:grpSpPr>
        <p:grpSp>
          <p:nvGrpSpPr>
            <p:cNvPr id="30" name="Группа 15"/>
            <p:cNvGrpSpPr/>
            <p:nvPr/>
          </p:nvGrpSpPr>
          <p:grpSpPr>
            <a:xfrm>
              <a:off x="3919335" y="3440554"/>
              <a:ext cx="2781968" cy="1426101"/>
              <a:chOff x="3919335" y="3440554"/>
              <a:chExt cx="2781968" cy="1426101"/>
            </a:xfrm>
          </p:grpSpPr>
          <p:cxnSp>
            <p:nvCxnSpPr>
              <p:cNvPr id="34" name="Прямая со стрелкой 33"/>
              <p:cNvCxnSpPr/>
              <p:nvPr/>
            </p:nvCxnSpPr>
            <p:spPr>
              <a:xfrm>
                <a:off x="5037877" y="3440554"/>
                <a:ext cx="45038" cy="142610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 стрелкой 34"/>
              <p:cNvCxnSpPr/>
              <p:nvPr/>
            </p:nvCxnSpPr>
            <p:spPr>
              <a:xfrm>
                <a:off x="3919335" y="4048323"/>
                <a:ext cx="2781968" cy="8883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4742603" y="4497323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err="1" smtClean="0"/>
                <a:t>х</a:t>
              </a: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403701" y="3790089"/>
              <a:ext cx="595204" cy="36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ru-RU" dirty="0"/>
            </a:p>
          </p:txBody>
        </p:sp>
      </p:grp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206056"/>
              </p:ext>
            </p:extLst>
          </p:nvPr>
        </p:nvGraphicFramePr>
        <p:xfrm>
          <a:off x="5664960" y="2157438"/>
          <a:ext cx="311196" cy="58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0" name="Формула" r:id="rId4" imgW="253890" imgH="431613" progId="Equation.3">
                  <p:embed/>
                </p:oleObj>
              </mc:Choice>
              <mc:Fallback>
                <p:oleObj name="Формула" r:id="rId4" imgW="253890" imgH="43161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960" y="2157438"/>
                        <a:ext cx="311196" cy="580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19977"/>
              </p:ext>
            </p:extLst>
          </p:nvPr>
        </p:nvGraphicFramePr>
        <p:xfrm>
          <a:off x="6167216" y="1592248"/>
          <a:ext cx="172899" cy="49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1" name="Формула" r:id="rId6" imgW="152334" imgH="393529" progId="Equation.3">
                  <p:embed/>
                </p:oleObj>
              </mc:Choice>
              <mc:Fallback>
                <p:oleObj name="Формула" r:id="rId6" imgW="152334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216" y="1592248"/>
                        <a:ext cx="172899" cy="490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438183" y="243429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</a:t>
            </a:r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661411"/>
              </p:ext>
            </p:extLst>
          </p:nvPr>
        </p:nvGraphicFramePr>
        <p:xfrm>
          <a:off x="3961671" y="2916261"/>
          <a:ext cx="3240359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193"/>
                <a:gridCol w="2033166"/>
              </a:tblGrid>
              <a:tr h="599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 правильном треугольнике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991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 правильном шестиугольнике</a:t>
                      </a:r>
                      <a:endParaRPr lang="ru-RU" dirty="0"/>
                    </a:p>
                  </a:txBody>
                  <a:tcPr/>
                </a:tc>
              </a:tr>
              <a:tr h="5991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 правильном четырехугольнике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7" name="Объект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887475"/>
              </p:ext>
            </p:extLst>
          </p:nvPr>
        </p:nvGraphicFramePr>
        <p:xfrm>
          <a:off x="4067944" y="3140968"/>
          <a:ext cx="948845" cy="379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2" name="Формула" r:id="rId8" imgW="571252" imgH="228501" progId="Equation.3">
                  <p:embed/>
                </p:oleObj>
              </mc:Choice>
              <mc:Fallback>
                <p:oleObj name="Формула" r:id="rId8" imgW="571252" imgH="228501" progId="Equation.3">
                  <p:embed/>
                  <p:pic>
                    <p:nvPicPr>
                      <p:cNvPr id="0" name="Объект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140968"/>
                        <a:ext cx="948845" cy="3790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278532"/>
              </p:ext>
            </p:extLst>
          </p:nvPr>
        </p:nvGraphicFramePr>
        <p:xfrm>
          <a:off x="4245141" y="3729373"/>
          <a:ext cx="686899" cy="320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3" name="Формула" r:id="rId10" imgW="380670" imgH="177646" progId="Equation.3">
                  <p:embed/>
                </p:oleObj>
              </mc:Choice>
              <mc:Fallback>
                <p:oleObj name="Формула" r:id="rId10" imgW="380670" imgH="17764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5141" y="3729373"/>
                        <a:ext cx="686899" cy="3207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136743"/>
              </p:ext>
            </p:extLst>
          </p:nvPr>
        </p:nvGraphicFramePr>
        <p:xfrm>
          <a:off x="4057318" y="4450924"/>
          <a:ext cx="1012830" cy="382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4" name="Формула" r:id="rId12" imgW="571252" imgH="215806" progId="Equation.3">
                  <p:embed/>
                </p:oleObj>
              </mc:Choice>
              <mc:Fallback>
                <p:oleObj name="Формула" r:id="rId12" imgW="571252" imgH="21580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7318" y="4450924"/>
                        <a:ext cx="1012830" cy="382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/>
          <p:cNvSpPr/>
          <p:nvPr/>
        </p:nvSpPr>
        <p:spPr>
          <a:xfrm>
            <a:off x="3425176" y="5036984"/>
            <a:ext cx="4315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Начало координат в центре описанной</a:t>
            </a:r>
          </a:p>
          <a:p>
            <a:r>
              <a:rPr lang="ru-RU" dirty="0"/>
              <a:t>(вписанной) около основания окружности</a:t>
            </a:r>
          </a:p>
          <a:p>
            <a:r>
              <a:rPr lang="ru-RU" dirty="0" smtClean="0"/>
              <a:t>2</a:t>
            </a:r>
            <a:r>
              <a:rPr lang="ru-RU" dirty="0"/>
              <a:t>. Ось О</a:t>
            </a:r>
            <a:r>
              <a:rPr lang="en-US" dirty="0"/>
              <a:t>z</a:t>
            </a:r>
            <a:r>
              <a:rPr lang="ru-RU" dirty="0"/>
              <a:t> – проходит по высоте пирамиды</a:t>
            </a:r>
          </a:p>
        </p:txBody>
      </p:sp>
      <p:grpSp>
        <p:nvGrpSpPr>
          <p:cNvPr id="44" name="Группа 31"/>
          <p:cNvGrpSpPr/>
          <p:nvPr/>
        </p:nvGrpSpPr>
        <p:grpSpPr>
          <a:xfrm>
            <a:off x="130294" y="4426541"/>
            <a:ext cx="2357454" cy="2144215"/>
            <a:chOff x="714349" y="3071810"/>
            <a:chExt cx="4572031" cy="3786190"/>
          </a:xfrm>
        </p:grpSpPr>
        <p:pic>
          <p:nvPicPr>
            <p:cNvPr id="45" name="Рисунок 44" descr="Изображение 039.jpg"/>
            <p:cNvPicPr>
              <a:picLocks noChangeAspect="1"/>
            </p:cNvPicPr>
            <p:nvPr/>
          </p:nvPicPr>
          <p:blipFill>
            <a:blip r:embed="rId14" cstate="print"/>
            <a:srcRect l="35589" t="32292" r="47075" b="52083"/>
            <a:stretch>
              <a:fillRect/>
            </a:stretch>
          </p:blipFill>
          <p:spPr>
            <a:xfrm rot="16200000">
              <a:off x="1178695" y="2607464"/>
              <a:ext cx="3500463" cy="4429156"/>
            </a:xfrm>
            <a:prstGeom prst="rect">
              <a:avLst/>
            </a:prstGeom>
          </p:spPr>
        </p:pic>
        <p:cxnSp>
          <p:nvCxnSpPr>
            <p:cNvPr id="46" name="Прямая со стрелкой 45"/>
            <p:cNvCxnSpPr/>
            <p:nvPr/>
          </p:nvCxnSpPr>
          <p:spPr>
            <a:xfrm rot="5400000">
              <a:off x="1000112" y="5786442"/>
              <a:ext cx="1214422" cy="9286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1643042" y="6215082"/>
              <a:ext cx="364333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 flipH="1" flipV="1">
              <a:off x="178960" y="4678768"/>
              <a:ext cx="2928164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432360" y="4094454"/>
            <a:ext cx="3963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Правильная шестиугольная призма</a:t>
            </a:r>
            <a:endParaRPr lang="ru-RU" i="1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0488" y="4365625"/>
          <a:ext cx="8893175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" name="Equation" r:id="rId3" imgW="2755800" imgH="495000" progId="Equation.DSMT4">
                  <p:embed/>
                </p:oleObj>
              </mc:Choice>
              <mc:Fallback>
                <p:oleObj name="Equation" r:id="rId3" imgW="2755800" imgH="495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8" y="4365625"/>
                        <a:ext cx="8893175" cy="159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89412"/>
              </p:ext>
            </p:extLst>
          </p:nvPr>
        </p:nvGraphicFramePr>
        <p:xfrm>
          <a:off x="5652120" y="980728"/>
          <a:ext cx="226310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name="Equation" r:id="rId5" imgW="761760" imgH="266400" progId="Equation.DSMT4">
                  <p:embed/>
                </p:oleObj>
              </mc:Choice>
              <mc:Fallback>
                <p:oleObj name="Equation" r:id="rId5" imgW="76176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980728"/>
                        <a:ext cx="2263108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63820"/>
              </p:ext>
            </p:extLst>
          </p:nvPr>
        </p:nvGraphicFramePr>
        <p:xfrm>
          <a:off x="5548599" y="2096505"/>
          <a:ext cx="2343347" cy="792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Equation" r:id="rId7" imgW="787320" imgH="266400" progId="Equation.DSMT4">
                  <p:embed/>
                </p:oleObj>
              </mc:Choice>
              <mc:Fallback>
                <p:oleObj name="Equation" r:id="rId7" imgW="787320" imgH="2664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8599" y="2096505"/>
                        <a:ext cx="2343347" cy="7927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2994403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направляющие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вектора прямых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347864" y="1412776"/>
            <a:ext cx="2232248" cy="15841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851920" y="1844824"/>
            <a:ext cx="1152128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959225" y="1700213"/>
          <a:ext cx="360363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4" name="Equation" r:id="rId9" imgW="126720" imgH="241200" progId="Equation.DSMT4">
                  <p:embed/>
                </p:oleObj>
              </mc:Choice>
              <mc:Fallback>
                <p:oleObj name="Equation" r:id="rId9" imgW="12672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9225" y="1700213"/>
                        <a:ext cx="360363" cy="68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467544" y="764704"/>
            <a:ext cx="3456384" cy="1459324"/>
            <a:chOff x="467544" y="764704"/>
            <a:chExt cx="3456384" cy="1459324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539552" y="836712"/>
              <a:ext cx="3384376" cy="100811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flipV="1">
              <a:off x="1403648" y="1196752"/>
              <a:ext cx="1224136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9" name="Объект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57004932"/>
                </p:ext>
              </p:extLst>
            </p:nvPr>
          </p:nvGraphicFramePr>
          <p:xfrm>
            <a:off x="1547664" y="764704"/>
            <a:ext cx="432048" cy="6840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5" name="Equation" r:id="rId11" imgW="152280" imgH="241200" progId="Equation.DSMT4">
                    <p:embed/>
                  </p:oleObj>
                </mc:Choice>
                <mc:Fallback>
                  <p:oleObj name="Equation" r:id="rId11" imgW="152280" imgH="24120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7664" y="764704"/>
                          <a:ext cx="432048" cy="6840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467544" y="1700808"/>
              <a:ext cx="6480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131840" y="24928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260648"/>
            <a:ext cx="39818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Угол между прямыми</a:t>
            </a:r>
            <a:endParaRPr lang="ru-RU" sz="3200" i="1" dirty="0"/>
          </a:p>
        </p:txBody>
      </p:sp>
      <p:sp>
        <p:nvSpPr>
          <p:cNvPr id="16" name="Управляющая кнопка: домой 15">
            <a:hlinkClick r:id="rId13" action="ppaction://hlinksldjump" highlightClick="1"/>
          </p:cNvPr>
          <p:cNvSpPr/>
          <p:nvPr/>
        </p:nvSpPr>
        <p:spPr>
          <a:xfrm>
            <a:off x="8056579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3529584" y="6021288"/>
            <a:ext cx="1042416" cy="576064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899592" y="2420888"/>
            <a:ext cx="1872208" cy="36004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араллелограмм 3"/>
          <p:cNvSpPr/>
          <p:nvPr/>
        </p:nvSpPr>
        <p:spPr>
          <a:xfrm>
            <a:off x="323528" y="4581128"/>
            <a:ext cx="3240360" cy="1008112"/>
          </a:xfrm>
          <a:prstGeom prst="parallelogram">
            <a:avLst>
              <a:gd name="adj" fmla="val 10757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771800" y="2420888"/>
            <a:ext cx="0" cy="25922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403648" y="5013176"/>
            <a:ext cx="13681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8771072">
            <a:off x="2455649" y="2962457"/>
            <a:ext cx="288032" cy="504056"/>
          </a:xfrm>
          <a:prstGeom prst="arc">
            <a:avLst>
              <a:gd name="adj1" fmla="val 15468800"/>
              <a:gd name="adj2" fmla="val 289005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475656" y="4581128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/>
              <a:t>α</a:t>
            </a:r>
            <a:endParaRPr lang="ru-RU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411760" y="2924944"/>
            <a:ext cx="343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/>
              <a:t>β</a:t>
            </a:r>
            <a:endParaRPr lang="ru-RU" sz="2000" b="1" dirty="0"/>
          </a:p>
        </p:txBody>
      </p:sp>
      <p:sp>
        <p:nvSpPr>
          <p:cNvPr id="20" name="Дуга 19"/>
          <p:cNvSpPr/>
          <p:nvPr/>
        </p:nvSpPr>
        <p:spPr>
          <a:xfrm>
            <a:off x="1547664" y="4653136"/>
            <a:ext cx="288032" cy="504056"/>
          </a:xfrm>
          <a:prstGeom prst="arc">
            <a:avLst>
              <a:gd name="adj1" fmla="val 15468800"/>
              <a:gd name="adj2" fmla="val 241181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2082614">
            <a:off x="1228032" y="4530454"/>
            <a:ext cx="780371" cy="638724"/>
          </a:xfrm>
          <a:prstGeom prst="arc">
            <a:avLst>
              <a:gd name="adj1" fmla="val 15123516"/>
              <a:gd name="adj2" fmla="val 20768679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635896" y="2492896"/>
            <a:ext cx="5113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угол между прямой и плоскостью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3707904" y="3068960"/>
          <a:ext cx="468052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Формула" r:id="rId3" imgW="1650960" imgH="203040" progId="Equation.3">
                  <p:embed/>
                </p:oleObj>
              </mc:Choice>
              <mc:Fallback>
                <p:oleObj name="Формула" r:id="rId3" imgW="165096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3068960"/>
                        <a:ext cx="468052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644008" y="371703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угол между прямой и перпендикуляром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плоскости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19872" y="5085184"/>
            <a:ext cx="60121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найти синус угла между прямой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плоскостью можно найти косинус угла между прямой и перпендикуляром к плоскости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95536" y="1052736"/>
            <a:ext cx="81372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Углом между прямой и плоскостью называется угол между прямой и ее проекцией на эту плоскость.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55776" y="4725144"/>
            <a:ext cx="21602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1835696" y="3429000"/>
            <a:ext cx="432048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2771800" y="3573016"/>
            <a:ext cx="0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Объект 33"/>
          <p:cNvGraphicFramePr>
            <a:graphicFrameLocks noChangeAspect="1"/>
          </p:cNvGraphicFramePr>
          <p:nvPr/>
        </p:nvGraphicFramePr>
        <p:xfrm>
          <a:off x="1619672" y="3429000"/>
          <a:ext cx="363984" cy="576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5" imgW="152280" imgH="241200" progId="Equation.DSMT4">
                  <p:embed/>
                </p:oleObj>
              </mc:Choice>
              <mc:Fallback>
                <p:oleObj name="Equation" r:id="rId5" imgW="15228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429000"/>
                        <a:ext cx="363984" cy="5763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873375" y="3675063"/>
          <a:ext cx="303213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Equation" r:id="rId7" imgW="126720" imgH="215640" progId="Equation.DSMT4">
                  <p:embed/>
                </p:oleObj>
              </mc:Choice>
              <mc:Fallback>
                <p:oleObj name="Equation" r:id="rId7" imgW="12672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3375" y="3675063"/>
                        <a:ext cx="303213" cy="515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83442" y="476672"/>
            <a:ext cx="5396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Угол между прямой и плоскостью</a:t>
            </a:r>
            <a:endParaRPr lang="ru-RU" sz="2800" i="1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971600" y="1052736"/>
          <a:ext cx="4392488" cy="747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3" name="Equation" r:id="rId3" imgW="1193760" imgH="203040" progId="Equation.DSMT4">
                  <p:embed/>
                </p:oleObj>
              </mc:Choice>
              <mc:Fallback>
                <p:oleObj name="Equation" r:id="rId3" imgW="119376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52736"/>
                        <a:ext cx="4392488" cy="7472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043608" y="1916832"/>
          <a:ext cx="2304256" cy="868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4" name="Equation" r:id="rId5" imgW="596880" imgH="266400" progId="Equation.DSMT4">
                  <p:embed/>
                </p:oleObj>
              </mc:Choice>
              <mc:Fallback>
                <p:oleObj name="Equation" r:id="rId5" imgW="596880" imgH="266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916832"/>
                        <a:ext cx="2304256" cy="8686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24128" y="1124744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уравнение плоскости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13285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вектор  нормали к плоскости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3150209"/>
              </p:ext>
            </p:extLst>
          </p:nvPr>
        </p:nvGraphicFramePr>
        <p:xfrm>
          <a:off x="683568" y="4278659"/>
          <a:ext cx="7172325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5" name="Equation" r:id="rId7" imgW="2222280" imgH="495000" progId="Equation.DSMT4">
                  <p:embed/>
                </p:oleObj>
              </mc:Choice>
              <mc:Fallback>
                <p:oleObj name="Equation" r:id="rId7" imgW="2222280" imgH="4950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278659"/>
                        <a:ext cx="7172325" cy="159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1116013" y="2852738"/>
          <a:ext cx="2262187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6" name="Equation" r:id="rId9" imgW="761760" imgH="266400" progId="Equation.DSMT4">
                  <p:embed/>
                </p:oleObj>
              </mc:Choice>
              <mc:Fallback>
                <p:oleObj name="Equation" r:id="rId9" imgW="761760" imgH="2664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852738"/>
                        <a:ext cx="2262187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75856" y="299695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 направляющий вектор прямой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1043608" y="3789039"/>
          <a:ext cx="2160240" cy="849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7" name="Equation" r:id="rId11" imgW="774360" imgH="304560" progId="Equation.DSMT4">
                  <p:embed/>
                </p:oleObj>
              </mc:Choice>
              <mc:Fallback>
                <p:oleObj name="Equation" r:id="rId11" imgW="774360" imgH="30456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789039"/>
                        <a:ext cx="2160240" cy="8499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Управляющая кнопка: домой 9">
            <a:hlinkClick r:id="rId13" action="ppaction://hlinksldjump" highlightClick="1"/>
          </p:cNvPr>
          <p:cNvSpPr/>
          <p:nvPr/>
        </p:nvSpPr>
        <p:spPr>
          <a:xfrm>
            <a:off x="8056579" y="5877272"/>
            <a:ext cx="1008112" cy="720080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305800" cy="72234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Уравнение плоскости</a:t>
            </a:r>
            <a:endParaRPr lang="ru-RU" b="1" i="1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0C680-3B83-440E-8B0C-E269773E65FD}" type="datetime1">
              <a:rPr lang="ru-RU" smtClean="0"/>
              <a:t>24.02.2026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12"/>
          </p:nvPr>
        </p:nvSpPr>
        <p:spPr>
          <a:xfrm>
            <a:off x="2918520" y="6492875"/>
            <a:ext cx="622548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908720"/>
            <a:ext cx="8168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(1)</a:t>
            </a:r>
            <a:r>
              <a:rPr lang="ru-RU" sz="2800" i="1" dirty="0" smtClean="0"/>
              <a:t> </a:t>
            </a:r>
            <a:r>
              <a:rPr lang="en-US" sz="2800" i="1" dirty="0" smtClean="0"/>
              <a:t>a</a:t>
            </a:r>
            <a:r>
              <a:rPr lang="ru-RU" sz="2800" dirty="0" err="1" smtClean="0"/>
              <a:t>х+</a:t>
            </a:r>
            <a:r>
              <a:rPr lang="en-US" sz="2800" dirty="0" err="1" smtClean="0"/>
              <a:t>by+cz+d</a:t>
            </a:r>
            <a:r>
              <a:rPr lang="en-US" sz="2800" dirty="0" smtClean="0"/>
              <a:t>=</a:t>
            </a:r>
            <a:r>
              <a:rPr lang="ru-RU" sz="2800" dirty="0" smtClean="0"/>
              <a:t>0</a:t>
            </a:r>
            <a:r>
              <a:rPr lang="en-US" sz="2800" dirty="0" smtClean="0"/>
              <a:t> – </a:t>
            </a:r>
            <a:r>
              <a:rPr lang="ru-RU" sz="2800" i="1" dirty="0" smtClean="0"/>
              <a:t>общий вид уравнения плоскости</a:t>
            </a:r>
            <a:endParaRPr lang="ru-RU" sz="28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924944"/>
            <a:ext cx="5183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Т.к. точки принадлежат плоскости, </a:t>
            </a:r>
          </a:p>
          <a:p>
            <a:r>
              <a:rPr lang="ru-RU" i="1" dirty="0" smtClean="0"/>
              <a:t>то их координаты удовлетворяют уравнению (1)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717032"/>
            <a:ext cx="4379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Составляем  и решаем систему уравнений</a:t>
            </a:r>
            <a:endParaRPr lang="ru-RU" i="1" dirty="0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/>
        </p:nvGraphicFramePr>
        <p:xfrm>
          <a:off x="251519" y="1556792"/>
          <a:ext cx="4579709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5" name="Формула" r:id="rId3" imgW="2019240" imgH="253800" progId="Equation.3">
                  <p:embed/>
                </p:oleObj>
              </mc:Choice>
              <mc:Fallback>
                <p:oleObj name="Формула" r:id="rId3" imgW="201924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19" y="1556792"/>
                        <a:ext cx="4579709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Управляющая кнопка: домой 22">
            <a:hlinkClick r:id="rId5" action="ppaction://hlinksldjump" highlightClick="1"/>
          </p:cNvPr>
          <p:cNvSpPr/>
          <p:nvPr/>
        </p:nvSpPr>
        <p:spPr>
          <a:xfrm>
            <a:off x="8316416" y="5589240"/>
            <a:ext cx="720080" cy="864096"/>
          </a:xfrm>
          <a:prstGeom prst="actionButtonHom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95535" y="4941168"/>
            <a:ext cx="423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Находим коэффициенты </a:t>
            </a:r>
            <a:r>
              <a:rPr lang="en-US" i="1" dirty="0" smtClean="0"/>
              <a:t>a</a:t>
            </a:r>
            <a:r>
              <a:rPr lang="ru-RU" i="1" dirty="0" smtClean="0"/>
              <a:t>,</a:t>
            </a:r>
            <a:r>
              <a:rPr lang="en-US" i="1" dirty="0" smtClean="0"/>
              <a:t> b</a:t>
            </a:r>
            <a:r>
              <a:rPr lang="ru-RU" i="1" dirty="0" smtClean="0"/>
              <a:t>, </a:t>
            </a:r>
            <a:r>
              <a:rPr lang="en-US" i="1" dirty="0" smtClean="0"/>
              <a:t>c</a:t>
            </a:r>
            <a:r>
              <a:rPr lang="ru-RU" i="1" dirty="0" smtClean="0"/>
              <a:t>,  </a:t>
            </a:r>
            <a:r>
              <a:rPr lang="en-US" i="1" dirty="0" smtClean="0"/>
              <a:t>d</a:t>
            </a:r>
            <a:endParaRPr lang="ru-RU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179512" y="2348880"/>
            <a:ext cx="6361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Через три точки проходит плоскость и притом только одна</a:t>
            </a:r>
            <a:endParaRPr lang="ru-RU" i="1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4" grpId="0"/>
      <p:bldP spid="2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967</TotalTime>
  <Words>1062</Words>
  <Application>Microsoft Office PowerPoint</Application>
  <PresentationFormat>Экран (4:3)</PresentationFormat>
  <Paragraphs>206</Paragraphs>
  <Slides>39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Эркер</vt:lpstr>
      <vt:lpstr>Формула</vt:lpstr>
      <vt:lpstr>Equation</vt:lpstr>
      <vt:lpstr>Задания 14 на ЕГЭ. Координатно векторный метод. </vt:lpstr>
      <vt:lpstr>Презентация PowerPoint</vt:lpstr>
      <vt:lpstr>Полезные замечания:</vt:lpstr>
      <vt:lpstr>Общий алгоритм для решения №14 методом координат</vt:lpstr>
      <vt:lpstr>Примеры «удобного» задания системы координат для разных объектов</vt:lpstr>
      <vt:lpstr>Презентация PowerPoint</vt:lpstr>
      <vt:lpstr>Презентация PowerPoint</vt:lpstr>
      <vt:lpstr>Презентация PowerPoint</vt:lpstr>
      <vt:lpstr>Уравнение плоскости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№ 3.1. В единичном кубе найдите  угол между плоскостями (АСD1) и (ВDC1).</vt:lpstr>
      <vt:lpstr>Презентация PowerPoint</vt:lpstr>
      <vt:lpstr>№ 3.2. В правильной треугольной призме все ребра равны 1. Найдите угол между плоскостями (АВС1) и (А1В1С).</vt:lpstr>
      <vt:lpstr>Презентация PowerPoint</vt:lpstr>
      <vt:lpstr>Презентация PowerPoint</vt:lpstr>
      <vt:lpstr>№3. 3. В правильной шестиугольной призме ребро основания равно 1, а боковое ребро – 2. Найдите угол между плоскостями  (ВА1D1)  и (АА1Е1).</vt:lpstr>
      <vt:lpstr>Презентация PowerPoint</vt:lpstr>
      <vt:lpstr>Презентация PowerPoint</vt:lpstr>
      <vt:lpstr>Презентация PowerPoint</vt:lpstr>
      <vt:lpstr>Тренировочная работа Угол между прямыми</vt:lpstr>
      <vt:lpstr>Тренировочная работа  Угол между прямой и плоскостью</vt:lpstr>
      <vt:lpstr>Тренировочная работа  Угол между двумя плоскостями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С2 на ЕГЭ. Координатный метод. Углы в пространстве.</dc:title>
  <dc:creator>Пользователь</dc:creator>
  <cp:lastModifiedBy>Учитель</cp:lastModifiedBy>
  <cp:revision>91</cp:revision>
  <dcterms:created xsi:type="dcterms:W3CDTF">2013-01-02T04:31:24Z</dcterms:created>
  <dcterms:modified xsi:type="dcterms:W3CDTF">2026-02-24T16:42:19Z</dcterms:modified>
</cp:coreProperties>
</file>