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81" r:id="rId10"/>
    <p:sldId id="280" r:id="rId11"/>
    <p:sldId id="282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77" r:id="rId23"/>
    <p:sldId id="279" r:id="rId24"/>
    <p:sldId id="276" r:id="rId25"/>
    <p:sldId id="26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2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A0E252-A6A1-49C1-87CC-3CCFECB8ED75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C95336A-469E-4167-B817-9142CA317DCA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теоретическое мышление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8631E2-A767-455F-9CAD-958117EEF034}" type="parTrans" cxnId="{6432F742-D84E-46A9-93A5-1597715523D9}">
      <dgm:prSet/>
      <dgm:spPr/>
      <dgm:t>
        <a:bodyPr/>
        <a:lstStyle/>
        <a:p>
          <a:endParaRPr lang="ru-RU"/>
        </a:p>
      </dgm:t>
    </dgm:pt>
    <dgm:pt modelId="{CFE90C6C-F352-48B7-895F-74A5D21F550B}" type="sibTrans" cxnId="{6432F742-D84E-46A9-93A5-1597715523D9}">
      <dgm:prSet/>
      <dgm:spPr/>
      <dgm:t>
        <a:bodyPr/>
        <a:lstStyle/>
        <a:p>
          <a:endParaRPr lang="ru-RU"/>
        </a:p>
      </dgm:t>
    </dgm:pt>
    <dgm:pt modelId="{EA3556B6-260D-44FA-8099-CADBACE710E7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навыки переработки информации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77DF8E-EB22-416A-9063-7CEBFB63BC8A}" type="parTrans" cxnId="{849619D5-37A9-4EEC-A347-593E1AD4B592}">
      <dgm:prSet/>
      <dgm:spPr/>
      <dgm:t>
        <a:bodyPr/>
        <a:lstStyle/>
        <a:p>
          <a:endParaRPr lang="ru-RU"/>
        </a:p>
      </dgm:t>
    </dgm:pt>
    <dgm:pt modelId="{0185287F-CE4A-4F57-ABDD-B71463E767B8}" type="sibTrans" cxnId="{849619D5-37A9-4EEC-A347-593E1AD4B592}">
      <dgm:prSet/>
      <dgm:spPr/>
      <dgm:t>
        <a:bodyPr/>
        <a:lstStyle/>
        <a:p>
          <a:endParaRPr lang="ru-RU"/>
        </a:p>
      </dgm:t>
    </dgm:pt>
    <dgm:pt modelId="{8D8FF9B7-DCFC-4CFC-8805-19E3A726C5D3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критическое мышление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BD3948-2BB1-458C-87C2-3212F3D822A6}" type="parTrans" cxnId="{94B15F0E-8EED-4189-8851-DEE1FAFEC0F0}">
      <dgm:prSet/>
      <dgm:spPr/>
      <dgm:t>
        <a:bodyPr/>
        <a:lstStyle/>
        <a:p>
          <a:endParaRPr lang="ru-RU"/>
        </a:p>
      </dgm:t>
    </dgm:pt>
    <dgm:pt modelId="{36524D52-772F-45C3-A22D-5112D52A3B6B}" type="sibTrans" cxnId="{94B15F0E-8EED-4189-8851-DEE1FAFEC0F0}">
      <dgm:prSet/>
      <dgm:spPr/>
      <dgm:t>
        <a:bodyPr/>
        <a:lstStyle/>
        <a:p>
          <a:endParaRPr lang="ru-RU"/>
        </a:p>
      </dgm:t>
    </dgm:pt>
    <dgm:pt modelId="{B8B9BB84-6BB8-4C84-AB0D-E102A7F260C6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творческое мышление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9500CC-3ACD-4BE6-961B-E20948B89639}" type="parTrans" cxnId="{103D2BF6-F349-4150-A4FF-2ED0DB95D6AA}">
      <dgm:prSet/>
      <dgm:spPr/>
      <dgm:t>
        <a:bodyPr/>
        <a:lstStyle/>
        <a:p>
          <a:endParaRPr lang="ru-RU"/>
        </a:p>
      </dgm:t>
    </dgm:pt>
    <dgm:pt modelId="{D7140F62-2FF8-4A3C-8548-7759BEB608BA}" type="sibTrans" cxnId="{103D2BF6-F349-4150-A4FF-2ED0DB95D6AA}">
      <dgm:prSet/>
      <dgm:spPr/>
      <dgm:t>
        <a:bodyPr/>
        <a:lstStyle/>
        <a:p>
          <a:endParaRPr lang="ru-RU"/>
        </a:p>
      </dgm:t>
    </dgm:pt>
    <dgm:pt modelId="{EE9E8DC4-4CE2-44F5-8E6B-892A8DE1E8B8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умения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577C34-122B-4D9D-A34D-F19759AC9B86}" type="parTrans" cxnId="{370D21F1-4C15-42C1-92B4-18CDFD70365B}">
      <dgm:prSet/>
      <dgm:spPr/>
      <dgm:t>
        <a:bodyPr/>
        <a:lstStyle/>
        <a:p>
          <a:endParaRPr lang="ru-RU"/>
        </a:p>
      </dgm:t>
    </dgm:pt>
    <dgm:pt modelId="{1776B249-10F2-472D-8E22-B753EB5B1DC8}" type="sibTrans" cxnId="{370D21F1-4C15-42C1-92B4-18CDFD70365B}">
      <dgm:prSet/>
      <dgm:spPr/>
      <dgm:t>
        <a:bodyPr/>
        <a:lstStyle/>
        <a:p>
          <a:endParaRPr lang="ru-RU"/>
        </a:p>
      </dgm:t>
    </dgm:pt>
    <dgm:pt modelId="{BEBA8986-E71F-4539-9DA6-C822AA381CB3}">
      <dgm:prSet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качества мышления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3EC8DF-0AA3-422E-AE08-737197ABD34E}" type="parTrans" cxnId="{9571A79E-96D3-4E22-BBC0-606DD36DDE03}">
      <dgm:prSet/>
      <dgm:spPr/>
      <dgm:t>
        <a:bodyPr/>
        <a:lstStyle/>
        <a:p>
          <a:endParaRPr lang="ru-RU"/>
        </a:p>
      </dgm:t>
    </dgm:pt>
    <dgm:pt modelId="{F5FBCB80-0C47-4E67-B2F5-EB82519DFF41}" type="sibTrans" cxnId="{9571A79E-96D3-4E22-BBC0-606DD36DDE03}">
      <dgm:prSet/>
      <dgm:spPr/>
      <dgm:t>
        <a:bodyPr/>
        <a:lstStyle/>
        <a:p>
          <a:endParaRPr lang="ru-RU"/>
        </a:p>
      </dgm:t>
    </dgm:pt>
    <dgm:pt modelId="{C8C618BE-D493-4C6E-B1C8-4CC783B3FBC3}" type="pres">
      <dgm:prSet presAssocID="{1CA0E252-A6A1-49C1-87CC-3CCFECB8ED7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7A98A4-999D-4CA4-B556-F28B092930FD}" type="pres">
      <dgm:prSet presAssocID="{8C95336A-469E-4167-B817-9142CA317DCA}" presName="parentLin" presStyleCnt="0"/>
      <dgm:spPr/>
    </dgm:pt>
    <dgm:pt modelId="{DF9ACE1C-C3E2-4317-95EE-D61EFB9C920B}" type="pres">
      <dgm:prSet presAssocID="{8C95336A-469E-4167-B817-9142CA317DCA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BDD6C6E-788B-4BF6-B8BA-AE73599B350E}" type="pres">
      <dgm:prSet presAssocID="{8C95336A-469E-4167-B817-9142CA317DCA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A3FB3-AD4F-43CD-8A61-1EBCE3EA2F40}" type="pres">
      <dgm:prSet presAssocID="{8C95336A-469E-4167-B817-9142CA317DCA}" presName="negativeSpace" presStyleCnt="0"/>
      <dgm:spPr/>
    </dgm:pt>
    <dgm:pt modelId="{2E532236-2FDF-4FDD-ADA6-85FDF59E3625}" type="pres">
      <dgm:prSet presAssocID="{8C95336A-469E-4167-B817-9142CA317DCA}" presName="childText" presStyleLbl="conFgAcc1" presStyleIdx="0" presStyleCnt="6">
        <dgm:presLayoutVars>
          <dgm:bulletEnabled val="1"/>
        </dgm:presLayoutVars>
      </dgm:prSet>
      <dgm:spPr/>
    </dgm:pt>
    <dgm:pt modelId="{D36AC70B-C07A-4637-A340-720E5C7E1669}" type="pres">
      <dgm:prSet presAssocID="{CFE90C6C-F352-48B7-895F-74A5D21F550B}" presName="spaceBetweenRectangles" presStyleCnt="0"/>
      <dgm:spPr/>
    </dgm:pt>
    <dgm:pt modelId="{ECA933CD-5D2F-4543-96B0-BF8275096A8B}" type="pres">
      <dgm:prSet presAssocID="{EA3556B6-260D-44FA-8099-CADBACE710E7}" presName="parentLin" presStyleCnt="0"/>
      <dgm:spPr/>
    </dgm:pt>
    <dgm:pt modelId="{1443508C-4532-461D-8B9D-8E77ABE73516}" type="pres">
      <dgm:prSet presAssocID="{EA3556B6-260D-44FA-8099-CADBACE710E7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5F1E2F15-521F-4AA1-8CDD-050AB2AAA8CC}" type="pres">
      <dgm:prSet presAssocID="{EA3556B6-260D-44FA-8099-CADBACE710E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44F22F-3A04-4851-B632-E42CFD3A9F31}" type="pres">
      <dgm:prSet presAssocID="{EA3556B6-260D-44FA-8099-CADBACE710E7}" presName="negativeSpace" presStyleCnt="0"/>
      <dgm:spPr/>
    </dgm:pt>
    <dgm:pt modelId="{098DE954-2FD0-4563-B4EA-CF8B35A7FCAE}" type="pres">
      <dgm:prSet presAssocID="{EA3556B6-260D-44FA-8099-CADBACE710E7}" presName="childText" presStyleLbl="conFgAcc1" presStyleIdx="1" presStyleCnt="6">
        <dgm:presLayoutVars>
          <dgm:bulletEnabled val="1"/>
        </dgm:presLayoutVars>
      </dgm:prSet>
      <dgm:spPr/>
    </dgm:pt>
    <dgm:pt modelId="{E9748625-9582-44AB-AD1F-60F5F847D303}" type="pres">
      <dgm:prSet presAssocID="{0185287F-CE4A-4F57-ABDD-B71463E767B8}" presName="spaceBetweenRectangles" presStyleCnt="0"/>
      <dgm:spPr/>
    </dgm:pt>
    <dgm:pt modelId="{BB025CCA-B0FB-44C3-9579-699AB80207A8}" type="pres">
      <dgm:prSet presAssocID="{8D8FF9B7-DCFC-4CFC-8805-19E3A726C5D3}" presName="parentLin" presStyleCnt="0"/>
      <dgm:spPr/>
    </dgm:pt>
    <dgm:pt modelId="{1B0FD99E-7581-4A06-877E-2F108DAB27FB}" type="pres">
      <dgm:prSet presAssocID="{8D8FF9B7-DCFC-4CFC-8805-19E3A726C5D3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E0B79953-08D3-484B-AAAA-277950DCD4D8}" type="pres">
      <dgm:prSet presAssocID="{8D8FF9B7-DCFC-4CFC-8805-19E3A726C5D3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CFDA9-1F99-417C-A644-B89E160C4BDB}" type="pres">
      <dgm:prSet presAssocID="{8D8FF9B7-DCFC-4CFC-8805-19E3A726C5D3}" presName="negativeSpace" presStyleCnt="0"/>
      <dgm:spPr/>
    </dgm:pt>
    <dgm:pt modelId="{324AC63A-476B-4AC8-AD72-90B7B070CE74}" type="pres">
      <dgm:prSet presAssocID="{8D8FF9B7-DCFC-4CFC-8805-19E3A726C5D3}" presName="childText" presStyleLbl="conFgAcc1" presStyleIdx="2" presStyleCnt="6">
        <dgm:presLayoutVars>
          <dgm:bulletEnabled val="1"/>
        </dgm:presLayoutVars>
      </dgm:prSet>
      <dgm:spPr/>
    </dgm:pt>
    <dgm:pt modelId="{9C609E6B-BC29-4781-90D6-A0CBBEF3EEE9}" type="pres">
      <dgm:prSet presAssocID="{36524D52-772F-45C3-A22D-5112D52A3B6B}" presName="spaceBetweenRectangles" presStyleCnt="0"/>
      <dgm:spPr/>
    </dgm:pt>
    <dgm:pt modelId="{F6EF0154-732A-49B0-BA4C-02FE83C8D21A}" type="pres">
      <dgm:prSet presAssocID="{B8B9BB84-6BB8-4C84-AB0D-E102A7F260C6}" presName="parentLin" presStyleCnt="0"/>
      <dgm:spPr/>
    </dgm:pt>
    <dgm:pt modelId="{590EE3AA-B6F2-40AF-B29B-0ABD03C18B12}" type="pres">
      <dgm:prSet presAssocID="{B8B9BB84-6BB8-4C84-AB0D-E102A7F260C6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AA620DB9-0AA4-439D-B80D-0929F9B4A1E0}" type="pres">
      <dgm:prSet presAssocID="{B8B9BB84-6BB8-4C84-AB0D-E102A7F260C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D63F2-4D69-434B-9D9E-33B5C538B064}" type="pres">
      <dgm:prSet presAssocID="{B8B9BB84-6BB8-4C84-AB0D-E102A7F260C6}" presName="negativeSpace" presStyleCnt="0"/>
      <dgm:spPr/>
    </dgm:pt>
    <dgm:pt modelId="{4FE4895D-04CE-47BF-9B07-076DBBC4FA35}" type="pres">
      <dgm:prSet presAssocID="{B8B9BB84-6BB8-4C84-AB0D-E102A7F260C6}" presName="childText" presStyleLbl="conFgAcc1" presStyleIdx="3" presStyleCnt="6">
        <dgm:presLayoutVars>
          <dgm:bulletEnabled val="1"/>
        </dgm:presLayoutVars>
      </dgm:prSet>
      <dgm:spPr/>
    </dgm:pt>
    <dgm:pt modelId="{7CE08AC6-7E33-445B-932D-126F62ED5809}" type="pres">
      <dgm:prSet presAssocID="{D7140F62-2FF8-4A3C-8548-7759BEB608BA}" presName="spaceBetweenRectangles" presStyleCnt="0"/>
      <dgm:spPr/>
    </dgm:pt>
    <dgm:pt modelId="{E3889E63-AC95-4C26-B162-2010ACF7D183}" type="pres">
      <dgm:prSet presAssocID="{EE9E8DC4-4CE2-44F5-8E6B-892A8DE1E8B8}" presName="parentLin" presStyleCnt="0"/>
      <dgm:spPr/>
    </dgm:pt>
    <dgm:pt modelId="{54F9773D-1D7A-46FD-843E-1358B82A0DD8}" type="pres">
      <dgm:prSet presAssocID="{EE9E8DC4-4CE2-44F5-8E6B-892A8DE1E8B8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E99D3952-E9D2-48C7-A096-078CB740896E}" type="pres">
      <dgm:prSet presAssocID="{EE9E8DC4-4CE2-44F5-8E6B-892A8DE1E8B8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37D21-689E-4866-AF3F-C2BF28296A4E}" type="pres">
      <dgm:prSet presAssocID="{EE9E8DC4-4CE2-44F5-8E6B-892A8DE1E8B8}" presName="negativeSpace" presStyleCnt="0"/>
      <dgm:spPr/>
    </dgm:pt>
    <dgm:pt modelId="{199FE756-898D-4830-9F75-032335F09DA0}" type="pres">
      <dgm:prSet presAssocID="{EE9E8DC4-4CE2-44F5-8E6B-892A8DE1E8B8}" presName="childText" presStyleLbl="conFgAcc1" presStyleIdx="4" presStyleCnt="6">
        <dgm:presLayoutVars>
          <dgm:bulletEnabled val="1"/>
        </dgm:presLayoutVars>
      </dgm:prSet>
      <dgm:spPr/>
    </dgm:pt>
    <dgm:pt modelId="{9E80702F-A3EE-48F3-9306-B110FE9B3090}" type="pres">
      <dgm:prSet presAssocID="{1776B249-10F2-472D-8E22-B753EB5B1DC8}" presName="spaceBetweenRectangles" presStyleCnt="0"/>
      <dgm:spPr/>
    </dgm:pt>
    <dgm:pt modelId="{30BA7EE0-D256-4B37-B0B2-F5C6AF90D109}" type="pres">
      <dgm:prSet presAssocID="{BEBA8986-E71F-4539-9DA6-C822AA381CB3}" presName="parentLin" presStyleCnt="0"/>
      <dgm:spPr/>
    </dgm:pt>
    <dgm:pt modelId="{C7A53A39-B53B-46DA-AB92-5A0C1A352966}" type="pres">
      <dgm:prSet presAssocID="{BEBA8986-E71F-4539-9DA6-C822AA381CB3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9820D6DE-D45D-485E-A469-49B5592CCC07}" type="pres">
      <dgm:prSet presAssocID="{BEBA8986-E71F-4539-9DA6-C822AA381CB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133CE0-6803-40B8-A9EA-F32587D1B8FB}" type="pres">
      <dgm:prSet presAssocID="{BEBA8986-E71F-4539-9DA6-C822AA381CB3}" presName="negativeSpace" presStyleCnt="0"/>
      <dgm:spPr/>
    </dgm:pt>
    <dgm:pt modelId="{39FB270F-1A4E-4F99-8A62-A5D870FF293C}" type="pres">
      <dgm:prSet presAssocID="{BEBA8986-E71F-4539-9DA6-C822AA381CB3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94B15F0E-8EED-4189-8851-DEE1FAFEC0F0}" srcId="{1CA0E252-A6A1-49C1-87CC-3CCFECB8ED75}" destId="{8D8FF9B7-DCFC-4CFC-8805-19E3A726C5D3}" srcOrd="2" destOrd="0" parTransId="{A9BD3948-2BB1-458C-87C2-3212F3D822A6}" sibTransId="{36524D52-772F-45C3-A22D-5112D52A3B6B}"/>
    <dgm:cxn modelId="{103D2BF6-F349-4150-A4FF-2ED0DB95D6AA}" srcId="{1CA0E252-A6A1-49C1-87CC-3CCFECB8ED75}" destId="{B8B9BB84-6BB8-4C84-AB0D-E102A7F260C6}" srcOrd="3" destOrd="0" parTransId="{379500CC-3ACD-4BE6-961B-E20948B89639}" sibTransId="{D7140F62-2FF8-4A3C-8548-7759BEB608BA}"/>
    <dgm:cxn modelId="{0AA0904C-D818-42AC-9236-0AC1B0441DBA}" type="presOf" srcId="{B8B9BB84-6BB8-4C84-AB0D-E102A7F260C6}" destId="{AA620DB9-0AA4-439D-B80D-0929F9B4A1E0}" srcOrd="1" destOrd="0" presId="urn:microsoft.com/office/officeart/2005/8/layout/list1"/>
    <dgm:cxn modelId="{AFD564C3-20C7-4CD4-9935-61C04CCFDC7C}" type="presOf" srcId="{BEBA8986-E71F-4539-9DA6-C822AA381CB3}" destId="{C7A53A39-B53B-46DA-AB92-5A0C1A352966}" srcOrd="0" destOrd="0" presId="urn:microsoft.com/office/officeart/2005/8/layout/list1"/>
    <dgm:cxn modelId="{849619D5-37A9-4EEC-A347-593E1AD4B592}" srcId="{1CA0E252-A6A1-49C1-87CC-3CCFECB8ED75}" destId="{EA3556B6-260D-44FA-8099-CADBACE710E7}" srcOrd="1" destOrd="0" parTransId="{4677DF8E-EB22-416A-9063-7CEBFB63BC8A}" sibTransId="{0185287F-CE4A-4F57-ABDD-B71463E767B8}"/>
    <dgm:cxn modelId="{6432F742-D84E-46A9-93A5-1597715523D9}" srcId="{1CA0E252-A6A1-49C1-87CC-3CCFECB8ED75}" destId="{8C95336A-469E-4167-B817-9142CA317DCA}" srcOrd="0" destOrd="0" parTransId="{7D8631E2-A767-455F-9CAD-958117EEF034}" sibTransId="{CFE90C6C-F352-48B7-895F-74A5D21F550B}"/>
    <dgm:cxn modelId="{EED72830-28AF-4BBB-894B-06B1540B6848}" type="presOf" srcId="{EE9E8DC4-4CE2-44F5-8E6B-892A8DE1E8B8}" destId="{E99D3952-E9D2-48C7-A096-078CB740896E}" srcOrd="1" destOrd="0" presId="urn:microsoft.com/office/officeart/2005/8/layout/list1"/>
    <dgm:cxn modelId="{D9DCC0B7-3863-4477-A2EF-383A39C0E9B6}" type="presOf" srcId="{EA3556B6-260D-44FA-8099-CADBACE710E7}" destId="{1443508C-4532-461D-8B9D-8E77ABE73516}" srcOrd="0" destOrd="0" presId="urn:microsoft.com/office/officeart/2005/8/layout/list1"/>
    <dgm:cxn modelId="{86632CE3-1EAD-4E10-A693-003AE33C6061}" type="presOf" srcId="{8C95336A-469E-4167-B817-9142CA317DCA}" destId="{DF9ACE1C-C3E2-4317-95EE-D61EFB9C920B}" srcOrd="0" destOrd="0" presId="urn:microsoft.com/office/officeart/2005/8/layout/list1"/>
    <dgm:cxn modelId="{6E1E3901-8A88-4135-A7B4-827E132A3A2D}" type="presOf" srcId="{BEBA8986-E71F-4539-9DA6-C822AA381CB3}" destId="{9820D6DE-D45D-485E-A469-49B5592CCC07}" srcOrd="1" destOrd="0" presId="urn:microsoft.com/office/officeart/2005/8/layout/list1"/>
    <dgm:cxn modelId="{812171B2-2D56-491C-B691-91BFEBF9F22D}" type="presOf" srcId="{1CA0E252-A6A1-49C1-87CC-3CCFECB8ED75}" destId="{C8C618BE-D493-4C6E-B1C8-4CC783B3FBC3}" srcOrd="0" destOrd="0" presId="urn:microsoft.com/office/officeart/2005/8/layout/list1"/>
    <dgm:cxn modelId="{4D9BFD4C-D7C4-4116-9CE5-7A521A16CBEB}" type="presOf" srcId="{EE9E8DC4-4CE2-44F5-8E6B-892A8DE1E8B8}" destId="{54F9773D-1D7A-46FD-843E-1358B82A0DD8}" srcOrd="0" destOrd="0" presId="urn:microsoft.com/office/officeart/2005/8/layout/list1"/>
    <dgm:cxn modelId="{6F004019-7DCC-4F49-BF7C-6B50624EA8FC}" type="presOf" srcId="{8D8FF9B7-DCFC-4CFC-8805-19E3A726C5D3}" destId="{1B0FD99E-7581-4A06-877E-2F108DAB27FB}" srcOrd="0" destOrd="0" presId="urn:microsoft.com/office/officeart/2005/8/layout/list1"/>
    <dgm:cxn modelId="{F2F1084E-A36A-4895-BD3D-BCA2E0B9EA41}" type="presOf" srcId="{B8B9BB84-6BB8-4C84-AB0D-E102A7F260C6}" destId="{590EE3AA-B6F2-40AF-B29B-0ABD03C18B12}" srcOrd="0" destOrd="0" presId="urn:microsoft.com/office/officeart/2005/8/layout/list1"/>
    <dgm:cxn modelId="{370D21F1-4C15-42C1-92B4-18CDFD70365B}" srcId="{1CA0E252-A6A1-49C1-87CC-3CCFECB8ED75}" destId="{EE9E8DC4-4CE2-44F5-8E6B-892A8DE1E8B8}" srcOrd="4" destOrd="0" parTransId="{C8577C34-122B-4D9D-A34D-F19759AC9B86}" sibTransId="{1776B249-10F2-472D-8E22-B753EB5B1DC8}"/>
    <dgm:cxn modelId="{9571A79E-96D3-4E22-BBC0-606DD36DDE03}" srcId="{1CA0E252-A6A1-49C1-87CC-3CCFECB8ED75}" destId="{BEBA8986-E71F-4539-9DA6-C822AA381CB3}" srcOrd="5" destOrd="0" parTransId="{393EC8DF-0AA3-422E-AE08-737197ABD34E}" sibTransId="{F5FBCB80-0C47-4E67-B2F5-EB82519DFF41}"/>
    <dgm:cxn modelId="{643A9C5B-3E3A-45D9-A8BE-E1558B1C184C}" type="presOf" srcId="{EA3556B6-260D-44FA-8099-CADBACE710E7}" destId="{5F1E2F15-521F-4AA1-8CDD-050AB2AAA8CC}" srcOrd="1" destOrd="0" presId="urn:microsoft.com/office/officeart/2005/8/layout/list1"/>
    <dgm:cxn modelId="{D82922E2-9C0E-4EEF-AC15-1277CFCBE86A}" type="presOf" srcId="{8C95336A-469E-4167-B817-9142CA317DCA}" destId="{1BDD6C6E-788B-4BF6-B8BA-AE73599B350E}" srcOrd="1" destOrd="0" presId="urn:microsoft.com/office/officeart/2005/8/layout/list1"/>
    <dgm:cxn modelId="{F056E87F-5E77-49FC-8E36-B8E22F88D02F}" type="presOf" srcId="{8D8FF9B7-DCFC-4CFC-8805-19E3A726C5D3}" destId="{E0B79953-08D3-484B-AAAA-277950DCD4D8}" srcOrd="1" destOrd="0" presId="urn:microsoft.com/office/officeart/2005/8/layout/list1"/>
    <dgm:cxn modelId="{FD1ED69F-C801-4BF4-962A-0DE5A1F9A8BB}" type="presParOf" srcId="{C8C618BE-D493-4C6E-B1C8-4CC783B3FBC3}" destId="{0B7A98A4-999D-4CA4-B556-F28B092930FD}" srcOrd="0" destOrd="0" presId="urn:microsoft.com/office/officeart/2005/8/layout/list1"/>
    <dgm:cxn modelId="{9443F57E-7B00-4770-8E84-1969F843E07E}" type="presParOf" srcId="{0B7A98A4-999D-4CA4-B556-F28B092930FD}" destId="{DF9ACE1C-C3E2-4317-95EE-D61EFB9C920B}" srcOrd="0" destOrd="0" presId="urn:microsoft.com/office/officeart/2005/8/layout/list1"/>
    <dgm:cxn modelId="{28963D37-D20B-4FEB-8511-5031003C6A04}" type="presParOf" srcId="{0B7A98A4-999D-4CA4-B556-F28B092930FD}" destId="{1BDD6C6E-788B-4BF6-B8BA-AE73599B350E}" srcOrd="1" destOrd="0" presId="urn:microsoft.com/office/officeart/2005/8/layout/list1"/>
    <dgm:cxn modelId="{5C6AF70E-989E-4F6E-8F05-D4C18CDD4862}" type="presParOf" srcId="{C8C618BE-D493-4C6E-B1C8-4CC783B3FBC3}" destId="{F4CA3FB3-AD4F-43CD-8A61-1EBCE3EA2F40}" srcOrd="1" destOrd="0" presId="urn:microsoft.com/office/officeart/2005/8/layout/list1"/>
    <dgm:cxn modelId="{046E4EF2-894C-496D-B606-278CBBA8C69E}" type="presParOf" srcId="{C8C618BE-D493-4C6E-B1C8-4CC783B3FBC3}" destId="{2E532236-2FDF-4FDD-ADA6-85FDF59E3625}" srcOrd="2" destOrd="0" presId="urn:microsoft.com/office/officeart/2005/8/layout/list1"/>
    <dgm:cxn modelId="{980FBD6F-B8ED-4CAC-A14B-19341A8E7077}" type="presParOf" srcId="{C8C618BE-D493-4C6E-B1C8-4CC783B3FBC3}" destId="{D36AC70B-C07A-4637-A340-720E5C7E1669}" srcOrd="3" destOrd="0" presId="urn:microsoft.com/office/officeart/2005/8/layout/list1"/>
    <dgm:cxn modelId="{AAED8194-E5F4-481A-A990-1A90457FE686}" type="presParOf" srcId="{C8C618BE-D493-4C6E-B1C8-4CC783B3FBC3}" destId="{ECA933CD-5D2F-4543-96B0-BF8275096A8B}" srcOrd="4" destOrd="0" presId="urn:microsoft.com/office/officeart/2005/8/layout/list1"/>
    <dgm:cxn modelId="{264C665B-5A07-4494-A12B-036E5E5D71FF}" type="presParOf" srcId="{ECA933CD-5D2F-4543-96B0-BF8275096A8B}" destId="{1443508C-4532-461D-8B9D-8E77ABE73516}" srcOrd="0" destOrd="0" presId="urn:microsoft.com/office/officeart/2005/8/layout/list1"/>
    <dgm:cxn modelId="{918A0824-81B4-4201-AD68-94EC55D018E8}" type="presParOf" srcId="{ECA933CD-5D2F-4543-96B0-BF8275096A8B}" destId="{5F1E2F15-521F-4AA1-8CDD-050AB2AAA8CC}" srcOrd="1" destOrd="0" presId="urn:microsoft.com/office/officeart/2005/8/layout/list1"/>
    <dgm:cxn modelId="{6C052447-397B-4473-BDAC-EC82EE6B47FB}" type="presParOf" srcId="{C8C618BE-D493-4C6E-B1C8-4CC783B3FBC3}" destId="{8044F22F-3A04-4851-B632-E42CFD3A9F31}" srcOrd="5" destOrd="0" presId="urn:microsoft.com/office/officeart/2005/8/layout/list1"/>
    <dgm:cxn modelId="{52058ADF-B61C-43C3-B777-51DC691A3AFE}" type="presParOf" srcId="{C8C618BE-D493-4C6E-B1C8-4CC783B3FBC3}" destId="{098DE954-2FD0-4563-B4EA-CF8B35A7FCAE}" srcOrd="6" destOrd="0" presId="urn:microsoft.com/office/officeart/2005/8/layout/list1"/>
    <dgm:cxn modelId="{B7C7EE8C-3AD1-48DD-8A65-4C29AB803983}" type="presParOf" srcId="{C8C618BE-D493-4C6E-B1C8-4CC783B3FBC3}" destId="{E9748625-9582-44AB-AD1F-60F5F847D303}" srcOrd="7" destOrd="0" presId="urn:microsoft.com/office/officeart/2005/8/layout/list1"/>
    <dgm:cxn modelId="{248D1EB5-1CB6-4D58-B6A4-3FBFB9C6DE3C}" type="presParOf" srcId="{C8C618BE-D493-4C6E-B1C8-4CC783B3FBC3}" destId="{BB025CCA-B0FB-44C3-9579-699AB80207A8}" srcOrd="8" destOrd="0" presId="urn:microsoft.com/office/officeart/2005/8/layout/list1"/>
    <dgm:cxn modelId="{C51B9D08-3AFB-4517-8289-7EE8F3503A3C}" type="presParOf" srcId="{BB025CCA-B0FB-44C3-9579-699AB80207A8}" destId="{1B0FD99E-7581-4A06-877E-2F108DAB27FB}" srcOrd="0" destOrd="0" presId="urn:microsoft.com/office/officeart/2005/8/layout/list1"/>
    <dgm:cxn modelId="{EC1CCF89-9EA5-4CE4-A294-30E5F05CC910}" type="presParOf" srcId="{BB025CCA-B0FB-44C3-9579-699AB80207A8}" destId="{E0B79953-08D3-484B-AAAA-277950DCD4D8}" srcOrd="1" destOrd="0" presId="urn:microsoft.com/office/officeart/2005/8/layout/list1"/>
    <dgm:cxn modelId="{3C2F6BA0-B615-44AE-95EF-FFB97721C14C}" type="presParOf" srcId="{C8C618BE-D493-4C6E-B1C8-4CC783B3FBC3}" destId="{1E1CFDA9-1F99-417C-A644-B89E160C4BDB}" srcOrd="9" destOrd="0" presId="urn:microsoft.com/office/officeart/2005/8/layout/list1"/>
    <dgm:cxn modelId="{A0FA1F17-64F8-4776-8568-0DCF99FD64E9}" type="presParOf" srcId="{C8C618BE-D493-4C6E-B1C8-4CC783B3FBC3}" destId="{324AC63A-476B-4AC8-AD72-90B7B070CE74}" srcOrd="10" destOrd="0" presId="urn:microsoft.com/office/officeart/2005/8/layout/list1"/>
    <dgm:cxn modelId="{EBAB76D5-D340-485C-91E1-A1F5865ABC43}" type="presParOf" srcId="{C8C618BE-D493-4C6E-B1C8-4CC783B3FBC3}" destId="{9C609E6B-BC29-4781-90D6-A0CBBEF3EEE9}" srcOrd="11" destOrd="0" presId="urn:microsoft.com/office/officeart/2005/8/layout/list1"/>
    <dgm:cxn modelId="{39AD351D-E348-412D-96D2-E1CF1F2A66AE}" type="presParOf" srcId="{C8C618BE-D493-4C6E-B1C8-4CC783B3FBC3}" destId="{F6EF0154-732A-49B0-BA4C-02FE83C8D21A}" srcOrd="12" destOrd="0" presId="urn:microsoft.com/office/officeart/2005/8/layout/list1"/>
    <dgm:cxn modelId="{105B0299-A8F8-4A64-ADE5-4E9DF36F4B30}" type="presParOf" srcId="{F6EF0154-732A-49B0-BA4C-02FE83C8D21A}" destId="{590EE3AA-B6F2-40AF-B29B-0ABD03C18B12}" srcOrd="0" destOrd="0" presId="urn:microsoft.com/office/officeart/2005/8/layout/list1"/>
    <dgm:cxn modelId="{4FEE62F2-8B1B-4888-8242-DC0A20131FC5}" type="presParOf" srcId="{F6EF0154-732A-49B0-BA4C-02FE83C8D21A}" destId="{AA620DB9-0AA4-439D-B80D-0929F9B4A1E0}" srcOrd="1" destOrd="0" presId="urn:microsoft.com/office/officeart/2005/8/layout/list1"/>
    <dgm:cxn modelId="{9C1DA0AA-5619-49A0-8B50-1A6883C29159}" type="presParOf" srcId="{C8C618BE-D493-4C6E-B1C8-4CC783B3FBC3}" destId="{0BFD63F2-4D69-434B-9D9E-33B5C538B064}" srcOrd="13" destOrd="0" presId="urn:microsoft.com/office/officeart/2005/8/layout/list1"/>
    <dgm:cxn modelId="{B8F0C41C-89EE-489A-9812-4E563642A080}" type="presParOf" srcId="{C8C618BE-D493-4C6E-B1C8-4CC783B3FBC3}" destId="{4FE4895D-04CE-47BF-9B07-076DBBC4FA35}" srcOrd="14" destOrd="0" presId="urn:microsoft.com/office/officeart/2005/8/layout/list1"/>
    <dgm:cxn modelId="{07AFB873-22E1-4349-81E3-A72168800C4E}" type="presParOf" srcId="{C8C618BE-D493-4C6E-B1C8-4CC783B3FBC3}" destId="{7CE08AC6-7E33-445B-932D-126F62ED5809}" srcOrd="15" destOrd="0" presId="urn:microsoft.com/office/officeart/2005/8/layout/list1"/>
    <dgm:cxn modelId="{C6DD1CF5-2A5E-4B5D-9D9D-03B7C72346EA}" type="presParOf" srcId="{C8C618BE-D493-4C6E-B1C8-4CC783B3FBC3}" destId="{E3889E63-AC95-4C26-B162-2010ACF7D183}" srcOrd="16" destOrd="0" presId="urn:microsoft.com/office/officeart/2005/8/layout/list1"/>
    <dgm:cxn modelId="{781F9C69-6ADD-43BC-B6A0-849509105787}" type="presParOf" srcId="{E3889E63-AC95-4C26-B162-2010ACF7D183}" destId="{54F9773D-1D7A-46FD-843E-1358B82A0DD8}" srcOrd="0" destOrd="0" presId="urn:microsoft.com/office/officeart/2005/8/layout/list1"/>
    <dgm:cxn modelId="{1C5B7734-D891-4323-8713-27DC35EE9D01}" type="presParOf" srcId="{E3889E63-AC95-4C26-B162-2010ACF7D183}" destId="{E99D3952-E9D2-48C7-A096-078CB740896E}" srcOrd="1" destOrd="0" presId="urn:microsoft.com/office/officeart/2005/8/layout/list1"/>
    <dgm:cxn modelId="{B0E474C3-8751-4818-AE0D-842EAF654E0B}" type="presParOf" srcId="{C8C618BE-D493-4C6E-B1C8-4CC783B3FBC3}" destId="{BF037D21-689E-4866-AF3F-C2BF28296A4E}" srcOrd="17" destOrd="0" presId="urn:microsoft.com/office/officeart/2005/8/layout/list1"/>
    <dgm:cxn modelId="{1B3D68D6-79E6-4140-8D68-496DB6F022C7}" type="presParOf" srcId="{C8C618BE-D493-4C6E-B1C8-4CC783B3FBC3}" destId="{199FE756-898D-4830-9F75-032335F09DA0}" srcOrd="18" destOrd="0" presId="urn:microsoft.com/office/officeart/2005/8/layout/list1"/>
    <dgm:cxn modelId="{C1DD39CB-87F6-4947-9D2A-48D3A31EC67A}" type="presParOf" srcId="{C8C618BE-D493-4C6E-B1C8-4CC783B3FBC3}" destId="{9E80702F-A3EE-48F3-9306-B110FE9B3090}" srcOrd="19" destOrd="0" presId="urn:microsoft.com/office/officeart/2005/8/layout/list1"/>
    <dgm:cxn modelId="{06A11C43-22DE-42BA-8727-27285CC55907}" type="presParOf" srcId="{C8C618BE-D493-4C6E-B1C8-4CC783B3FBC3}" destId="{30BA7EE0-D256-4B37-B0B2-F5C6AF90D109}" srcOrd="20" destOrd="0" presId="urn:microsoft.com/office/officeart/2005/8/layout/list1"/>
    <dgm:cxn modelId="{9BCE4AF7-5329-4C25-9E54-4D6997272D83}" type="presParOf" srcId="{30BA7EE0-D256-4B37-B0B2-F5C6AF90D109}" destId="{C7A53A39-B53B-46DA-AB92-5A0C1A352966}" srcOrd="0" destOrd="0" presId="urn:microsoft.com/office/officeart/2005/8/layout/list1"/>
    <dgm:cxn modelId="{0A946655-09E1-4A23-965C-681D7457E3F9}" type="presParOf" srcId="{30BA7EE0-D256-4B37-B0B2-F5C6AF90D109}" destId="{9820D6DE-D45D-485E-A469-49B5592CCC07}" srcOrd="1" destOrd="0" presId="urn:microsoft.com/office/officeart/2005/8/layout/list1"/>
    <dgm:cxn modelId="{5799B186-0B86-459C-8411-15AF9E3D9F70}" type="presParOf" srcId="{C8C618BE-D493-4C6E-B1C8-4CC783B3FBC3}" destId="{EA133CE0-6803-40B8-A9EA-F32587D1B8FB}" srcOrd="21" destOrd="0" presId="urn:microsoft.com/office/officeart/2005/8/layout/list1"/>
    <dgm:cxn modelId="{E2F99641-E4C4-4C41-BEC6-8D61B98ECBE3}" type="presParOf" srcId="{C8C618BE-D493-4C6E-B1C8-4CC783B3FBC3}" destId="{39FB270F-1A4E-4F99-8A62-A5D870FF293C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D8074E-C18A-45D6-A2C2-F1590E65A00D}" type="doc">
      <dgm:prSet loTypeId="urn:microsoft.com/office/officeart/2005/8/layout/default#1" loCatId="list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49B33B2-C66F-4FFD-81FB-4AFC503A2B5D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«Знания»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FA168B-6F1C-40E6-A769-22FC1F1A8E14}" type="parTrans" cxnId="{37E879B1-C2FD-4EEA-B3FF-8B63F2D4A8E9}">
      <dgm:prSet/>
      <dgm:spPr/>
      <dgm:t>
        <a:bodyPr/>
        <a:lstStyle/>
        <a:p>
          <a:endParaRPr lang="ru-RU"/>
        </a:p>
      </dgm:t>
    </dgm:pt>
    <dgm:pt modelId="{C1ADC592-E7DE-4253-AE47-C9139BEA067A}" type="sibTrans" cxnId="{37E879B1-C2FD-4EEA-B3FF-8B63F2D4A8E9}">
      <dgm:prSet/>
      <dgm:spPr/>
      <dgm:t>
        <a:bodyPr/>
        <a:lstStyle/>
        <a:p>
          <a:endParaRPr lang="ru-RU"/>
        </a:p>
      </dgm:t>
    </dgm:pt>
    <dgm:pt modelId="{24B25398-3BC6-4FD6-B471-01BBB1C3EFAB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«Схема»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A9014C-39EB-4639-8B49-677796282E24}" type="parTrans" cxnId="{78AEC3F9-73B3-4C12-8E03-C5E9100EE7E1}">
      <dgm:prSet/>
      <dgm:spPr/>
      <dgm:t>
        <a:bodyPr/>
        <a:lstStyle/>
        <a:p>
          <a:endParaRPr lang="ru-RU"/>
        </a:p>
      </dgm:t>
    </dgm:pt>
    <dgm:pt modelId="{74D72FE7-48AC-4BF4-AB95-EC5748FED129}" type="sibTrans" cxnId="{78AEC3F9-73B3-4C12-8E03-C5E9100EE7E1}">
      <dgm:prSet/>
      <dgm:spPr/>
      <dgm:t>
        <a:bodyPr/>
        <a:lstStyle/>
        <a:p>
          <a:endParaRPr lang="ru-RU"/>
        </a:p>
      </dgm:t>
    </dgm:pt>
    <dgm:pt modelId="{B4D7E75F-E077-4CD8-AE01-F0AE5CD09E11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«Ситуация»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2BCE80-36A5-48D7-BCCE-4BB045194594}" type="parTrans" cxnId="{D5CAAE1E-5026-439B-A707-1FC13F099CCE}">
      <dgm:prSet/>
      <dgm:spPr/>
      <dgm:t>
        <a:bodyPr/>
        <a:lstStyle/>
        <a:p>
          <a:endParaRPr lang="ru-RU"/>
        </a:p>
      </dgm:t>
    </dgm:pt>
    <dgm:pt modelId="{543DCE26-F387-4A6B-ACB9-5E52EDFDF125}" type="sibTrans" cxnId="{D5CAAE1E-5026-439B-A707-1FC13F099CCE}">
      <dgm:prSet/>
      <dgm:spPr/>
      <dgm:t>
        <a:bodyPr/>
        <a:lstStyle/>
        <a:p>
          <a:endParaRPr lang="ru-RU"/>
        </a:p>
      </dgm:t>
    </dgm:pt>
    <dgm:pt modelId="{AD87CEAB-4166-4EA9-B614-A330DBC058BD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«Знак»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C69237-62D0-410C-9484-EEB12FC75B61}" type="parTrans" cxnId="{7D92FA21-D9DD-4467-940C-71CEB554A060}">
      <dgm:prSet/>
      <dgm:spPr/>
      <dgm:t>
        <a:bodyPr/>
        <a:lstStyle/>
        <a:p>
          <a:endParaRPr lang="ru-RU"/>
        </a:p>
      </dgm:t>
    </dgm:pt>
    <dgm:pt modelId="{743CBB72-D8E6-43B1-8B82-F97B94EC1A29}" type="sibTrans" cxnId="{7D92FA21-D9DD-4467-940C-71CEB554A060}">
      <dgm:prSet/>
      <dgm:spPr/>
      <dgm:t>
        <a:bodyPr/>
        <a:lstStyle/>
        <a:p>
          <a:endParaRPr lang="ru-RU"/>
        </a:p>
      </dgm:t>
    </dgm:pt>
    <dgm:pt modelId="{22F081F4-2A79-41D0-A427-3842478401E1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«Задача»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18D0F8-8E47-4079-B242-6A8FB0E81B59}" type="parTrans" cxnId="{AFFD6DCE-265D-4699-86D9-1461D210DD11}">
      <dgm:prSet/>
      <dgm:spPr/>
      <dgm:t>
        <a:bodyPr/>
        <a:lstStyle/>
        <a:p>
          <a:endParaRPr lang="ru-RU"/>
        </a:p>
      </dgm:t>
    </dgm:pt>
    <dgm:pt modelId="{8AAE887A-4E44-458B-BCAE-65819ACC2EB9}" type="sibTrans" cxnId="{AFFD6DCE-265D-4699-86D9-1461D210DD11}">
      <dgm:prSet/>
      <dgm:spPr/>
      <dgm:t>
        <a:bodyPr/>
        <a:lstStyle/>
        <a:p>
          <a:endParaRPr lang="ru-RU"/>
        </a:p>
      </dgm:t>
    </dgm:pt>
    <dgm:pt modelId="{2653FB4A-C195-4886-A0BE-73D605D2E6F3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«Смысл»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9872D77-5E12-4CB5-BFA0-AEF2B33BF727}" type="parTrans" cxnId="{4207A93A-0105-4AAD-A487-DE89BA7A6A76}">
      <dgm:prSet/>
      <dgm:spPr/>
      <dgm:t>
        <a:bodyPr/>
        <a:lstStyle/>
        <a:p>
          <a:endParaRPr lang="ru-RU"/>
        </a:p>
      </dgm:t>
    </dgm:pt>
    <dgm:pt modelId="{330D599D-6B40-4C61-AD41-A8B2BD8588E6}" type="sibTrans" cxnId="{4207A93A-0105-4AAD-A487-DE89BA7A6A76}">
      <dgm:prSet/>
      <dgm:spPr/>
      <dgm:t>
        <a:bodyPr/>
        <a:lstStyle/>
        <a:p>
          <a:endParaRPr lang="ru-RU"/>
        </a:p>
      </dgm:t>
    </dgm:pt>
    <dgm:pt modelId="{B47860CE-1329-4252-B108-1AFE913F732A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«Проблема»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12B04-A266-490F-8570-CA449993BD4B}" type="parTrans" cxnId="{33EB54FF-4E86-49A7-98CE-A308EF2F832B}">
      <dgm:prSet/>
      <dgm:spPr/>
      <dgm:t>
        <a:bodyPr/>
        <a:lstStyle/>
        <a:p>
          <a:endParaRPr lang="ru-RU"/>
        </a:p>
      </dgm:t>
    </dgm:pt>
    <dgm:pt modelId="{939C728F-8BDE-4592-840E-C7B284734382}" type="sibTrans" cxnId="{33EB54FF-4E86-49A7-98CE-A308EF2F832B}">
      <dgm:prSet/>
      <dgm:spPr/>
      <dgm:t>
        <a:bodyPr/>
        <a:lstStyle/>
        <a:p>
          <a:endParaRPr lang="ru-RU"/>
        </a:p>
      </dgm:t>
    </dgm:pt>
    <dgm:pt modelId="{E97628B3-A3C8-4262-A0C6-AC17A7A89FB4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sz="28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Идеализа-ция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AB0313F-2CFC-437C-B7BC-BEC817A5F405}" type="parTrans" cxnId="{37B7A817-F2A5-4F24-87B1-E1311C0B74AF}">
      <dgm:prSet/>
      <dgm:spPr/>
      <dgm:t>
        <a:bodyPr/>
        <a:lstStyle/>
        <a:p>
          <a:endParaRPr lang="ru-RU"/>
        </a:p>
      </dgm:t>
    </dgm:pt>
    <dgm:pt modelId="{02DD560A-9662-426E-9422-E34BA8E58C90}" type="sibTrans" cxnId="{37B7A817-F2A5-4F24-87B1-E1311C0B74AF}">
      <dgm:prSet/>
      <dgm:spPr/>
      <dgm:t>
        <a:bodyPr/>
        <a:lstStyle/>
        <a:p>
          <a:endParaRPr lang="ru-RU"/>
        </a:p>
      </dgm:t>
    </dgm:pt>
    <dgm:pt modelId="{B87AD747-4CDF-47BF-BF67-296C05879504}" type="pres">
      <dgm:prSet presAssocID="{22D8074E-C18A-45D6-A2C2-F1590E65A00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C7B07C-0290-4DF5-8846-C2D099A617F4}" type="pres">
      <dgm:prSet presAssocID="{B49B33B2-C66F-4FFD-81FB-4AFC503A2B5D}" presName="node" presStyleLbl="node1" presStyleIdx="0" presStyleCnt="8" custLinFactNeighborX="383" custLinFactNeighborY="-7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C7F2A-6A8B-48BF-88EB-3C2D303324F3}" type="pres">
      <dgm:prSet presAssocID="{C1ADC592-E7DE-4253-AE47-C9139BEA067A}" presName="sibTrans" presStyleCnt="0"/>
      <dgm:spPr/>
    </dgm:pt>
    <dgm:pt modelId="{DB4B256C-FBBD-4779-A5FA-DD2FD4106896}" type="pres">
      <dgm:prSet presAssocID="{24B25398-3BC6-4FD6-B471-01BBB1C3EFAB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B8C7C4-E430-4DCD-BBBF-421292D06906}" type="pres">
      <dgm:prSet presAssocID="{74D72FE7-48AC-4BF4-AB95-EC5748FED129}" presName="sibTrans" presStyleCnt="0"/>
      <dgm:spPr/>
    </dgm:pt>
    <dgm:pt modelId="{662A2C09-B9A5-4DE0-82F3-B7CB4EB03730}" type="pres">
      <dgm:prSet presAssocID="{B4D7E75F-E077-4CD8-AE01-F0AE5CD09E1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BD539-2C93-404B-B063-886D8D6A9F17}" type="pres">
      <dgm:prSet presAssocID="{543DCE26-F387-4A6B-ACB9-5E52EDFDF125}" presName="sibTrans" presStyleCnt="0"/>
      <dgm:spPr/>
    </dgm:pt>
    <dgm:pt modelId="{E861E3B6-435E-41DC-AE3D-D0150ED78C27}" type="pres">
      <dgm:prSet presAssocID="{AD87CEAB-4166-4EA9-B614-A330DBC058BD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8D0695-0538-45DE-9019-AB97540028F6}" type="pres">
      <dgm:prSet presAssocID="{743CBB72-D8E6-43B1-8B82-F97B94EC1A29}" presName="sibTrans" presStyleCnt="0"/>
      <dgm:spPr/>
    </dgm:pt>
    <dgm:pt modelId="{02DE7043-E907-4F5E-A6CE-43C00A753DAD}" type="pres">
      <dgm:prSet presAssocID="{22F081F4-2A79-41D0-A427-3842478401E1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A24D9-845A-495B-A9D4-2BA108DDF46D}" type="pres">
      <dgm:prSet presAssocID="{8AAE887A-4E44-458B-BCAE-65819ACC2EB9}" presName="sibTrans" presStyleCnt="0"/>
      <dgm:spPr/>
    </dgm:pt>
    <dgm:pt modelId="{F4075937-8C13-4734-BC4E-3EA17EE530CB}" type="pres">
      <dgm:prSet presAssocID="{2653FB4A-C195-4886-A0BE-73D605D2E6F3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006878-46E7-40D8-8EEB-A30BBEDEBD3F}" type="pres">
      <dgm:prSet presAssocID="{330D599D-6B40-4C61-AD41-A8B2BD8588E6}" presName="sibTrans" presStyleCnt="0"/>
      <dgm:spPr/>
    </dgm:pt>
    <dgm:pt modelId="{49BE2E82-DE67-4C04-9BB1-19B5AC20BE54}" type="pres">
      <dgm:prSet presAssocID="{B47860CE-1329-4252-B108-1AFE913F732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A94E2-916B-4563-9D45-5F9A11A5F9CB}" type="pres">
      <dgm:prSet presAssocID="{939C728F-8BDE-4592-840E-C7B284734382}" presName="sibTrans" presStyleCnt="0"/>
      <dgm:spPr/>
    </dgm:pt>
    <dgm:pt modelId="{5C79AB2B-02A0-46AD-BEA5-01E12435338F}" type="pres">
      <dgm:prSet presAssocID="{E97628B3-A3C8-4262-A0C6-AC17A7A89FB4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625C96-57E7-4C4B-B74E-1B95E787701F}" type="presOf" srcId="{24B25398-3BC6-4FD6-B471-01BBB1C3EFAB}" destId="{DB4B256C-FBBD-4779-A5FA-DD2FD4106896}" srcOrd="0" destOrd="0" presId="urn:microsoft.com/office/officeart/2005/8/layout/default#1"/>
    <dgm:cxn modelId="{99060437-18B1-4D5C-936E-560425674195}" type="presOf" srcId="{E97628B3-A3C8-4262-A0C6-AC17A7A89FB4}" destId="{5C79AB2B-02A0-46AD-BEA5-01E12435338F}" srcOrd="0" destOrd="0" presId="urn:microsoft.com/office/officeart/2005/8/layout/default#1"/>
    <dgm:cxn modelId="{FFEAB6E6-D4A7-42F2-8DAB-F96006462470}" type="presOf" srcId="{22D8074E-C18A-45D6-A2C2-F1590E65A00D}" destId="{B87AD747-4CDF-47BF-BF67-296C05879504}" srcOrd="0" destOrd="0" presId="urn:microsoft.com/office/officeart/2005/8/layout/default#1"/>
    <dgm:cxn modelId="{59A95EC1-2A6A-4D26-BDED-0308A1566CC2}" type="presOf" srcId="{AD87CEAB-4166-4EA9-B614-A330DBC058BD}" destId="{E861E3B6-435E-41DC-AE3D-D0150ED78C27}" srcOrd="0" destOrd="0" presId="urn:microsoft.com/office/officeart/2005/8/layout/default#1"/>
    <dgm:cxn modelId="{A2860E46-8F7F-4C96-A388-7A744CAA5192}" type="presOf" srcId="{2653FB4A-C195-4886-A0BE-73D605D2E6F3}" destId="{F4075937-8C13-4734-BC4E-3EA17EE530CB}" srcOrd="0" destOrd="0" presId="urn:microsoft.com/office/officeart/2005/8/layout/default#1"/>
    <dgm:cxn modelId="{33EB54FF-4E86-49A7-98CE-A308EF2F832B}" srcId="{22D8074E-C18A-45D6-A2C2-F1590E65A00D}" destId="{B47860CE-1329-4252-B108-1AFE913F732A}" srcOrd="6" destOrd="0" parTransId="{11C12B04-A266-490F-8570-CA449993BD4B}" sibTransId="{939C728F-8BDE-4592-840E-C7B284734382}"/>
    <dgm:cxn modelId="{7D92FA21-D9DD-4467-940C-71CEB554A060}" srcId="{22D8074E-C18A-45D6-A2C2-F1590E65A00D}" destId="{AD87CEAB-4166-4EA9-B614-A330DBC058BD}" srcOrd="3" destOrd="0" parTransId="{C8C69237-62D0-410C-9484-EEB12FC75B61}" sibTransId="{743CBB72-D8E6-43B1-8B82-F97B94EC1A29}"/>
    <dgm:cxn modelId="{6EC4F27F-F217-4089-8821-FD7BA6CE52B3}" type="presOf" srcId="{B49B33B2-C66F-4FFD-81FB-4AFC503A2B5D}" destId="{B8C7B07C-0290-4DF5-8846-C2D099A617F4}" srcOrd="0" destOrd="0" presId="urn:microsoft.com/office/officeart/2005/8/layout/default#1"/>
    <dgm:cxn modelId="{37B7A817-F2A5-4F24-87B1-E1311C0B74AF}" srcId="{22D8074E-C18A-45D6-A2C2-F1590E65A00D}" destId="{E97628B3-A3C8-4262-A0C6-AC17A7A89FB4}" srcOrd="7" destOrd="0" parTransId="{FAB0313F-2CFC-437C-B7BC-BEC817A5F405}" sibTransId="{02DD560A-9662-426E-9422-E34BA8E58C90}"/>
    <dgm:cxn modelId="{78AEC3F9-73B3-4C12-8E03-C5E9100EE7E1}" srcId="{22D8074E-C18A-45D6-A2C2-F1590E65A00D}" destId="{24B25398-3BC6-4FD6-B471-01BBB1C3EFAB}" srcOrd="1" destOrd="0" parTransId="{10A9014C-39EB-4639-8B49-677796282E24}" sibTransId="{74D72FE7-48AC-4BF4-AB95-EC5748FED129}"/>
    <dgm:cxn modelId="{AFFD6DCE-265D-4699-86D9-1461D210DD11}" srcId="{22D8074E-C18A-45D6-A2C2-F1590E65A00D}" destId="{22F081F4-2A79-41D0-A427-3842478401E1}" srcOrd="4" destOrd="0" parTransId="{FF18D0F8-8E47-4079-B242-6A8FB0E81B59}" sibTransId="{8AAE887A-4E44-458B-BCAE-65819ACC2EB9}"/>
    <dgm:cxn modelId="{D5CAAE1E-5026-439B-A707-1FC13F099CCE}" srcId="{22D8074E-C18A-45D6-A2C2-F1590E65A00D}" destId="{B4D7E75F-E077-4CD8-AE01-F0AE5CD09E11}" srcOrd="2" destOrd="0" parTransId="{052BCE80-36A5-48D7-BCCE-4BB045194594}" sibTransId="{543DCE26-F387-4A6B-ACB9-5E52EDFDF125}"/>
    <dgm:cxn modelId="{48BA2646-BC4D-4C45-B5AF-FBC1C92DFB62}" type="presOf" srcId="{B47860CE-1329-4252-B108-1AFE913F732A}" destId="{49BE2E82-DE67-4C04-9BB1-19B5AC20BE54}" srcOrd="0" destOrd="0" presId="urn:microsoft.com/office/officeart/2005/8/layout/default#1"/>
    <dgm:cxn modelId="{37E879B1-C2FD-4EEA-B3FF-8B63F2D4A8E9}" srcId="{22D8074E-C18A-45D6-A2C2-F1590E65A00D}" destId="{B49B33B2-C66F-4FFD-81FB-4AFC503A2B5D}" srcOrd="0" destOrd="0" parTransId="{53FA168B-6F1C-40E6-A769-22FC1F1A8E14}" sibTransId="{C1ADC592-E7DE-4253-AE47-C9139BEA067A}"/>
    <dgm:cxn modelId="{C1E31AFB-77DE-41F3-A1D8-D0B5E137DAD6}" type="presOf" srcId="{22F081F4-2A79-41D0-A427-3842478401E1}" destId="{02DE7043-E907-4F5E-A6CE-43C00A753DAD}" srcOrd="0" destOrd="0" presId="urn:microsoft.com/office/officeart/2005/8/layout/default#1"/>
    <dgm:cxn modelId="{4207A93A-0105-4AAD-A487-DE89BA7A6A76}" srcId="{22D8074E-C18A-45D6-A2C2-F1590E65A00D}" destId="{2653FB4A-C195-4886-A0BE-73D605D2E6F3}" srcOrd="5" destOrd="0" parTransId="{D9872D77-5E12-4CB5-BFA0-AEF2B33BF727}" sibTransId="{330D599D-6B40-4C61-AD41-A8B2BD8588E6}"/>
    <dgm:cxn modelId="{691FAA15-6A72-4365-B2BD-DB633D862806}" type="presOf" srcId="{B4D7E75F-E077-4CD8-AE01-F0AE5CD09E11}" destId="{662A2C09-B9A5-4DE0-82F3-B7CB4EB03730}" srcOrd="0" destOrd="0" presId="urn:microsoft.com/office/officeart/2005/8/layout/default#1"/>
    <dgm:cxn modelId="{9314E355-FE38-4EF1-BF5C-5220B162C6AA}" type="presParOf" srcId="{B87AD747-4CDF-47BF-BF67-296C05879504}" destId="{B8C7B07C-0290-4DF5-8846-C2D099A617F4}" srcOrd="0" destOrd="0" presId="urn:microsoft.com/office/officeart/2005/8/layout/default#1"/>
    <dgm:cxn modelId="{EE08AFF6-C417-4E84-9455-E3EAD318846C}" type="presParOf" srcId="{B87AD747-4CDF-47BF-BF67-296C05879504}" destId="{8DBC7F2A-6A8B-48BF-88EB-3C2D303324F3}" srcOrd="1" destOrd="0" presId="urn:microsoft.com/office/officeart/2005/8/layout/default#1"/>
    <dgm:cxn modelId="{2AB4253C-A219-4B87-92DF-A80D308E3CF1}" type="presParOf" srcId="{B87AD747-4CDF-47BF-BF67-296C05879504}" destId="{DB4B256C-FBBD-4779-A5FA-DD2FD4106896}" srcOrd="2" destOrd="0" presId="urn:microsoft.com/office/officeart/2005/8/layout/default#1"/>
    <dgm:cxn modelId="{401B30B5-0E5C-4AE7-B06A-144E4C99BB9A}" type="presParOf" srcId="{B87AD747-4CDF-47BF-BF67-296C05879504}" destId="{14B8C7C4-E430-4DCD-BBBF-421292D06906}" srcOrd="3" destOrd="0" presId="urn:microsoft.com/office/officeart/2005/8/layout/default#1"/>
    <dgm:cxn modelId="{9C3BD0DA-658F-4340-B356-8D1BFE713CE6}" type="presParOf" srcId="{B87AD747-4CDF-47BF-BF67-296C05879504}" destId="{662A2C09-B9A5-4DE0-82F3-B7CB4EB03730}" srcOrd="4" destOrd="0" presId="urn:microsoft.com/office/officeart/2005/8/layout/default#1"/>
    <dgm:cxn modelId="{AE91994B-E6C7-4A97-A341-22AF0913C63D}" type="presParOf" srcId="{B87AD747-4CDF-47BF-BF67-296C05879504}" destId="{BECBD539-2C93-404B-B063-886D8D6A9F17}" srcOrd="5" destOrd="0" presId="urn:microsoft.com/office/officeart/2005/8/layout/default#1"/>
    <dgm:cxn modelId="{2F8CDCE5-4F5C-4467-BEDB-8AA4A8142FA2}" type="presParOf" srcId="{B87AD747-4CDF-47BF-BF67-296C05879504}" destId="{E861E3B6-435E-41DC-AE3D-D0150ED78C27}" srcOrd="6" destOrd="0" presId="urn:microsoft.com/office/officeart/2005/8/layout/default#1"/>
    <dgm:cxn modelId="{002CAAB7-E647-4148-9756-043D7EBC16C9}" type="presParOf" srcId="{B87AD747-4CDF-47BF-BF67-296C05879504}" destId="{B98D0695-0538-45DE-9019-AB97540028F6}" srcOrd="7" destOrd="0" presId="urn:microsoft.com/office/officeart/2005/8/layout/default#1"/>
    <dgm:cxn modelId="{E83D2056-FB17-4E2C-A11C-6B2BD75AC231}" type="presParOf" srcId="{B87AD747-4CDF-47BF-BF67-296C05879504}" destId="{02DE7043-E907-4F5E-A6CE-43C00A753DAD}" srcOrd="8" destOrd="0" presId="urn:microsoft.com/office/officeart/2005/8/layout/default#1"/>
    <dgm:cxn modelId="{CD0EEBF5-2BE4-4FA3-AF84-B5DE984683EC}" type="presParOf" srcId="{B87AD747-4CDF-47BF-BF67-296C05879504}" destId="{ED1A24D9-845A-495B-A9D4-2BA108DDF46D}" srcOrd="9" destOrd="0" presId="urn:microsoft.com/office/officeart/2005/8/layout/default#1"/>
    <dgm:cxn modelId="{F437132D-7FCD-4F86-9AC8-042F0B1179BF}" type="presParOf" srcId="{B87AD747-4CDF-47BF-BF67-296C05879504}" destId="{F4075937-8C13-4734-BC4E-3EA17EE530CB}" srcOrd="10" destOrd="0" presId="urn:microsoft.com/office/officeart/2005/8/layout/default#1"/>
    <dgm:cxn modelId="{84FF4C34-E84B-4124-87A9-D8B9F86215E1}" type="presParOf" srcId="{B87AD747-4CDF-47BF-BF67-296C05879504}" destId="{30006878-46E7-40D8-8EEB-A30BBEDEBD3F}" srcOrd="11" destOrd="0" presId="urn:microsoft.com/office/officeart/2005/8/layout/default#1"/>
    <dgm:cxn modelId="{920E4EB2-296E-4457-BD0A-63AA943A38D0}" type="presParOf" srcId="{B87AD747-4CDF-47BF-BF67-296C05879504}" destId="{49BE2E82-DE67-4C04-9BB1-19B5AC20BE54}" srcOrd="12" destOrd="0" presId="urn:microsoft.com/office/officeart/2005/8/layout/default#1"/>
    <dgm:cxn modelId="{797A603E-719B-4410-B008-2E86908A838D}" type="presParOf" srcId="{B87AD747-4CDF-47BF-BF67-296C05879504}" destId="{C12A94E2-916B-4563-9D45-5F9A11A5F9CB}" srcOrd="13" destOrd="0" presId="urn:microsoft.com/office/officeart/2005/8/layout/default#1"/>
    <dgm:cxn modelId="{B9BD5A81-59F3-45E4-8AD8-440685B5DF73}" type="presParOf" srcId="{B87AD747-4CDF-47BF-BF67-296C05879504}" destId="{5C79AB2B-02A0-46AD-BEA5-01E12435338F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8E5068-557F-4D1A-A2E8-7E1E194BF3E1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99B56FB2-ABEA-4A21-8094-23665EC587BB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овладевает системой знаний,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652ED0-5563-4612-B4AD-931E4B13FC08}" type="parTrans" cxnId="{E2A0021A-9770-4A29-B7CD-048D9D4D16FF}">
      <dgm:prSet/>
      <dgm:spPr/>
      <dgm:t>
        <a:bodyPr/>
        <a:lstStyle/>
        <a:p>
          <a:endParaRPr lang="ru-RU"/>
        </a:p>
      </dgm:t>
    </dgm:pt>
    <dgm:pt modelId="{820F34D4-FD6C-4B37-ABD2-89E6ECB49AF3}" type="sibTrans" cxnId="{E2A0021A-9770-4A29-B7CD-048D9D4D16FF}">
      <dgm:prSet/>
      <dgm:spPr/>
      <dgm:t>
        <a:bodyPr/>
        <a:lstStyle/>
        <a:p>
          <a:endParaRPr lang="ru-RU"/>
        </a:p>
      </dgm:t>
    </dgm:pt>
    <dgm:pt modelId="{2419AD05-710E-412D-B647-A1A13361978F}">
      <dgm:prSet phldrT="[Текст]"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 научится добывать информацию о мире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E6C17D3-AF23-4552-9B2A-6287EDE47D21}" type="parTrans" cxnId="{395DE7A8-B2D4-4FFE-A8A3-21F2901E9235}">
      <dgm:prSet/>
      <dgm:spPr/>
      <dgm:t>
        <a:bodyPr/>
        <a:lstStyle/>
        <a:p>
          <a:endParaRPr lang="ru-RU"/>
        </a:p>
      </dgm:t>
    </dgm:pt>
    <dgm:pt modelId="{A72C000A-6682-453A-B2D5-95ED25E83FD3}" type="sibTrans" cxnId="{395DE7A8-B2D4-4FFE-A8A3-21F2901E9235}">
      <dgm:prSet/>
      <dgm:spPr/>
      <dgm:t>
        <a:bodyPr/>
        <a:lstStyle/>
        <a:p>
          <a:endParaRPr lang="ru-RU"/>
        </a:p>
      </dgm:t>
    </dgm:pt>
    <dgm:pt modelId="{6B73FE7B-FE45-4F24-8252-FBB597CA7D9D}">
      <dgm:prSet custT="1"/>
      <dgm:spPr/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 также, осваивает универсальные способы действий, 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F85C1F-1D73-4EA3-B41F-953E530D1E3F}" type="parTrans" cxnId="{B74673D3-1164-48D0-BD86-60CEAE1CD684}">
      <dgm:prSet/>
      <dgm:spPr/>
      <dgm:t>
        <a:bodyPr/>
        <a:lstStyle/>
        <a:p>
          <a:endParaRPr lang="ru-RU"/>
        </a:p>
      </dgm:t>
    </dgm:pt>
    <dgm:pt modelId="{FCE6FB55-DDAC-4FC3-AA73-D6138ED29FC2}" type="sibTrans" cxnId="{B74673D3-1164-48D0-BD86-60CEAE1CD684}">
      <dgm:prSet/>
      <dgm:spPr/>
      <dgm:t>
        <a:bodyPr/>
        <a:lstStyle/>
        <a:p>
          <a:endParaRPr lang="ru-RU"/>
        </a:p>
      </dgm:t>
    </dgm:pt>
    <dgm:pt modelId="{674A7CB9-FBAA-40A8-99C7-4ACFEB1080ED}" type="pres">
      <dgm:prSet presAssocID="{938E5068-557F-4D1A-A2E8-7E1E194BF3E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6723DBBF-8AAF-48A9-882B-AE397E47943E}" type="pres">
      <dgm:prSet presAssocID="{99B56FB2-ABEA-4A21-8094-23665EC587BB}" presName="composite" presStyleCnt="0"/>
      <dgm:spPr/>
    </dgm:pt>
    <dgm:pt modelId="{0AD3A81A-4F8D-46C8-AECA-C42043DFF6A6}" type="pres">
      <dgm:prSet presAssocID="{99B56FB2-ABEA-4A21-8094-23665EC587BB}" presName="bentUpArrow1" presStyleLbl="alignImgPlace1" presStyleIdx="0" presStyleCnt="2" custLinFactNeighborX="-93277" custLinFactNeighborY="2113"/>
      <dgm:spPr/>
    </dgm:pt>
    <dgm:pt modelId="{9BEA7DE3-72A5-449C-9363-3EE636329E59}" type="pres">
      <dgm:prSet presAssocID="{99B56FB2-ABEA-4A21-8094-23665EC587BB}" presName="ParentText" presStyleLbl="node1" presStyleIdx="0" presStyleCnt="3" custScaleX="176877" custLinFactNeighborX="-13018" custLinFactNeighborY="541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4569A-293C-4E62-8B2C-46554274BF20}" type="pres">
      <dgm:prSet presAssocID="{99B56FB2-ABEA-4A21-8094-23665EC587BB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143FA-03F7-42E1-90F4-4ACFF1F3B715}" type="pres">
      <dgm:prSet presAssocID="{820F34D4-FD6C-4B37-ABD2-89E6ECB49AF3}" presName="sibTrans" presStyleCnt="0"/>
      <dgm:spPr/>
    </dgm:pt>
    <dgm:pt modelId="{BDC41140-9AA2-4172-89FB-2C9EAB29052D}" type="pres">
      <dgm:prSet presAssocID="{6B73FE7B-FE45-4F24-8252-FBB597CA7D9D}" presName="composite" presStyleCnt="0"/>
      <dgm:spPr/>
    </dgm:pt>
    <dgm:pt modelId="{E2826921-E8C8-4075-A70F-DFD0DF6D7A9E}" type="pres">
      <dgm:prSet presAssocID="{6B73FE7B-FE45-4F24-8252-FBB597CA7D9D}" presName="bentUpArrow1" presStyleLbl="alignImgPlace1" presStyleIdx="1" presStyleCnt="2" custLinFactX="-59527" custLinFactNeighborX="-100000" custLinFactNeighborY="-953"/>
      <dgm:spPr/>
    </dgm:pt>
    <dgm:pt modelId="{D84FDA4B-34E4-4E5C-8BBD-326634ABAD8F}" type="pres">
      <dgm:prSet presAssocID="{6B73FE7B-FE45-4F24-8252-FBB597CA7D9D}" presName="ParentText" presStyleLbl="node1" presStyleIdx="1" presStyleCnt="3" custScaleX="192604" custLinFactNeighborX="-48388" custLinFactNeighborY="-69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409E7-39BE-4824-999D-91276F66F111}" type="pres">
      <dgm:prSet presAssocID="{6B73FE7B-FE45-4F24-8252-FBB597CA7D9D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B2848B81-E74C-42AD-9322-028BF4648175}" type="pres">
      <dgm:prSet presAssocID="{FCE6FB55-DDAC-4FC3-AA73-D6138ED29FC2}" presName="sibTrans" presStyleCnt="0"/>
      <dgm:spPr/>
    </dgm:pt>
    <dgm:pt modelId="{3CCCA4B2-972D-4FEA-9260-C14A80310D58}" type="pres">
      <dgm:prSet presAssocID="{2419AD05-710E-412D-B647-A1A13361978F}" presName="composite" presStyleCnt="0"/>
      <dgm:spPr/>
    </dgm:pt>
    <dgm:pt modelId="{6F9B28FC-080F-48B9-90C9-9422E18EC7E1}" type="pres">
      <dgm:prSet presAssocID="{2419AD05-710E-412D-B647-A1A13361978F}" presName="ParentText" presStyleLbl="node1" presStyleIdx="2" presStyleCnt="3" custScaleX="188512" custLinFactNeighborX="-87571" custLinFactNeighborY="21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4673D3-1164-48D0-BD86-60CEAE1CD684}" srcId="{938E5068-557F-4D1A-A2E8-7E1E194BF3E1}" destId="{6B73FE7B-FE45-4F24-8252-FBB597CA7D9D}" srcOrd="1" destOrd="0" parTransId="{1BF85C1F-1D73-4EA3-B41F-953E530D1E3F}" sibTransId="{FCE6FB55-DDAC-4FC3-AA73-D6138ED29FC2}"/>
    <dgm:cxn modelId="{0A9F7D6F-D88F-449B-82CA-D849D50D2BDE}" type="presOf" srcId="{6B73FE7B-FE45-4F24-8252-FBB597CA7D9D}" destId="{D84FDA4B-34E4-4E5C-8BBD-326634ABAD8F}" srcOrd="0" destOrd="0" presId="urn:microsoft.com/office/officeart/2005/8/layout/StepDownProcess"/>
    <dgm:cxn modelId="{E2A0021A-9770-4A29-B7CD-048D9D4D16FF}" srcId="{938E5068-557F-4D1A-A2E8-7E1E194BF3E1}" destId="{99B56FB2-ABEA-4A21-8094-23665EC587BB}" srcOrd="0" destOrd="0" parTransId="{70652ED0-5563-4612-B4AD-931E4B13FC08}" sibTransId="{820F34D4-FD6C-4B37-ABD2-89E6ECB49AF3}"/>
    <dgm:cxn modelId="{CC24622C-2190-4E31-9575-30ACA8802E8F}" type="presOf" srcId="{99B56FB2-ABEA-4A21-8094-23665EC587BB}" destId="{9BEA7DE3-72A5-449C-9363-3EE636329E59}" srcOrd="0" destOrd="0" presId="urn:microsoft.com/office/officeart/2005/8/layout/StepDownProcess"/>
    <dgm:cxn modelId="{395DE7A8-B2D4-4FFE-A8A3-21F2901E9235}" srcId="{938E5068-557F-4D1A-A2E8-7E1E194BF3E1}" destId="{2419AD05-710E-412D-B647-A1A13361978F}" srcOrd="2" destOrd="0" parTransId="{0E6C17D3-AF23-4552-9B2A-6287EDE47D21}" sibTransId="{A72C000A-6682-453A-B2D5-95ED25E83FD3}"/>
    <dgm:cxn modelId="{B76E3341-C2D3-45D6-A611-B20260B9B078}" type="presOf" srcId="{938E5068-557F-4D1A-A2E8-7E1E194BF3E1}" destId="{674A7CB9-FBAA-40A8-99C7-4ACFEB1080ED}" srcOrd="0" destOrd="0" presId="urn:microsoft.com/office/officeart/2005/8/layout/StepDownProcess"/>
    <dgm:cxn modelId="{AA665C62-0C71-436E-9B45-82460714DB08}" type="presOf" srcId="{2419AD05-710E-412D-B647-A1A13361978F}" destId="{6F9B28FC-080F-48B9-90C9-9422E18EC7E1}" srcOrd="0" destOrd="0" presId="urn:microsoft.com/office/officeart/2005/8/layout/StepDownProcess"/>
    <dgm:cxn modelId="{1A18F692-5C85-4C1E-9EEC-4CDFFDE7CF9F}" type="presParOf" srcId="{674A7CB9-FBAA-40A8-99C7-4ACFEB1080ED}" destId="{6723DBBF-8AAF-48A9-882B-AE397E47943E}" srcOrd="0" destOrd="0" presId="urn:microsoft.com/office/officeart/2005/8/layout/StepDownProcess"/>
    <dgm:cxn modelId="{80BF844C-2F45-4DE5-AA34-010B82D22697}" type="presParOf" srcId="{6723DBBF-8AAF-48A9-882B-AE397E47943E}" destId="{0AD3A81A-4F8D-46C8-AECA-C42043DFF6A6}" srcOrd="0" destOrd="0" presId="urn:microsoft.com/office/officeart/2005/8/layout/StepDownProcess"/>
    <dgm:cxn modelId="{18C07FB3-1DDE-4FFF-B899-4894737E7F38}" type="presParOf" srcId="{6723DBBF-8AAF-48A9-882B-AE397E47943E}" destId="{9BEA7DE3-72A5-449C-9363-3EE636329E59}" srcOrd="1" destOrd="0" presId="urn:microsoft.com/office/officeart/2005/8/layout/StepDownProcess"/>
    <dgm:cxn modelId="{A59A162B-B41D-490F-BCE4-84C866506232}" type="presParOf" srcId="{6723DBBF-8AAF-48A9-882B-AE397E47943E}" destId="{2E64569A-293C-4E62-8B2C-46554274BF20}" srcOrd="2" destOrd="0" presId="urn:microsoft.com/office/officeart/2005/8/layout/StepDownProcess"/>
    <dgm:cxn modelId="{F4484C6F-CD80-48C1-8FA4-0341DA8525A5}" type="presParOf" srcId="{674A7CB9-FBAA-40A8-99C7-4ACFEB1080ED}" destId="{B64143FA-03F7-42E1-90F4-4ACFF1F3B715}" srcOrd="1" destOrd="0" presId="urn:microsoft.com/office/officeart/2005/8/layout/StepDownProcess"/>
    <dgm:cxn modelId="{731ECC26-A859-4935-A2BA-DAB0B6C5B0C5}" type="presParOf" srcId="{674A7CB9-FBAA-40A8-99C7-4ACFEB1080ED}" destId="{BDC41140-9AA2-4172-89FB-2C9EAB29052D}" srcOrd="2" destOrd="0" presId="urn:microsoft.com/office/officeart/2005/8/layout/StepDownProcess"/>
    <dgm:cxn modelId="{B3D7DD7D-76BE-4300-A4DE-BB895497FEB9}" type="presParOf" srcId="{BDC41140-9AA2-4172-89FB-2C9EAB29052D}" destId="{E2826921-E8C8-4075-A70F-DFD0DF6D7A9E}" srcOrd="0" destOrd="0" presId="urn:microsoft.com/office/officeart/2005/8/layout/StepDownProcess"/>
    <dgm:cxn modelId="{3502EBC7-8F9D-4E5C-899D-FC039D1C4517}" type="presParOf" srcId="{BDC41140-9AA2-4172-89FB-2C9EAB29052D}" destId="{D84FDA4B-34E4-4E5C-8BBD-326634ABAD8F}" srcOrd="1" destOrd="0" presId="urn:microsoft.com/office/officeart/2005/8/layout/StepDownProcess"/>
    <dgm:cxn modelId="{F4DB8357-6E26-4019-8B0A-79ADE4B3B1FF}" type="presParOf" srcId="{BDC41140-9AA2-4172-89FB-2C9EAB29052D}" destId="{8E1409E7-39BE-4824-999D-91276F66F111}" srcOrd="2" destOrd="0" presId="urn:microsoft.com/office/officeart/2005/8/layout/StepDownProcess"/>
    <dgm:cxn modelId="{3A2D0126-EDF0-4050-8EFB-5CE47ED87470}" type="presParOf" srcId="{674A7CB9-FBAA-40A8-99C7-4ACFEB1080ED}" destId="{B2848B81-E74C-42AD-9322-028BF4648175}" srcOrd="3" destOrd="0" presId="urn:microsoft.com/office/officeart/2005/8/layout/StepDownProcess"/>
    <dgm:cxn modelId="{E854E1A1-97E0-406A-B0B4-71D9D5C650E4}" type="presParOf" srcId="{674A7CB9-FBAA-40A8-99C7-4ACFEB1080ED}" destId="{3CCCA4B2-972D-4FEA-9260-C14A80310D58}" srcOrd="4" destOrd="0" presId="urn:microsoft.com/office/officeart/2005/8/layout/StepDownProcess"/>
    <dgm:cxn modelId="{48C96F95-F695-42A7-A732-2BC0EDA2265D}" type="presParOf" srcId="{3CCCA4B2-972D-4FEA-9260-C14A80310D58}" destId="{6F9B28FC-080F-48B9-90C9-9422E18EC7E1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532236-2FDF-4FDD-ADA6-85FDF59E3625}">
      <dsp:nvSpPr>
        <dsp:cNvPr id="0" name=""/>
        <dsp:cNvSpPr/>
      </dsp:nvSpPr>
      <dsp:spPr>
        <a:xfrm>
          <a:off x="0" y="36506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DD6C6E-788B-4BF6-B8BA-AE73599B350E}">
      <dsp:nvSpPr>
        <dsp:cNvPr id="0" name=""/>
        <dsp:cNvSpPr/>
      </dsp:nvSpPr>
      <dsp:spPr>
        <a:xfrm>
          <a:off x="349238" y="12890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теоретическое мышление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151958"/>
        <a:ext cx="4843229" cy="426206"/>
      </dsp:txXfrm>
    </dsp:sp>
    <dsp:sp modelId="{098DE954-2FD0-4563-B4EA-CF8B35A7FCAE}">
      <dsp:nvSpPr>
        <dsp:cNvPr id="0" name=""/>
        <dsp:cNvSpPr/>
      </dsp:nvSpPr>
      <dsp:spPr>
        <a:xfrm>
          <a:off x="0" y="109082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1E2F15-521F-4AA1-8CDD-050AB2AAA8CC}">
      <dsp:nvSpPr>
        <dsp:cNvPr id="0" name=""/>
        <dsp:cNvSpPr/>
      </dsp:nvSpPr>
      <dsp:spPr>
        <a:xfrm>
          <a:off x="349238" y="85466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навыки переработки информации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877718"/>
        <a:ext cx="4843229" cy="426206"/>
      </dsp:txXfrm>
    </dsp:sp>
    <dsp:sp modelId="{324AC63A-476B-4AC8-AD72-90B7B070CE74}">
      <dsp:nvSpPr>
        <dsp:cNvPr id="0" name=""/>
        <dsp:cNvSpPr/>
      </dsp:nvSpPr>
      <dsp:spPr>
        <a:xfrm>
          <a:off x="0" y="181658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B79953-08D3-484B-AAAA-277950DCD4D8}">
      <dsp:nvSpPr>
        <dsp:cNvPr id="0" name=""/>
        <dsp:cNvSpPr/>
      </dsp:nvSpPr>
      <dsp:spPr>
        <a:xfrm>
          <a:off x="349238" y="158042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критическое мышление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1603478"/>
        <a:ext cx="4843229" cy="426206"/>
      </dsp:txXfrm>
    </dsp:sp>
    <dsp:sp modelId="{4FE4895D-04CE-47BF-9B07-076DBBC4FA35}">
      <dsp:nvSpPr>
        <dsp:cNvPr id="0" name=""/>
        <dsp:cNvSpPr/>
      </dsp:nvSpPr>
      <dsp:spPr>
        <a:xfrm>
          <a:off x="0" y="254234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620DB9-0AA4-439D-B80D-0929F9B4A1E0}">
      <dsp:nvSpPr>
        <dsp:cNvPr id="0" name=""/>
        <dsp:cNvSpPr/>
      </dsp:nvSpPr>
      <dsp:spPr>
        <a:xfrm>
          <a:off x="349238" y="230618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творческое мышление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2329238"/>
        <a:ext cx="4843229" cy="426206"/>
      </dsp:txXfrm>
    </dsp:sp>
    <dsp:sp modelId="{199FE756-898D-4830-9F75-032335F09DA0}">
      <dsp:nvSpPr>
        <dsp:cNvPr id="0" name=""/>
        <dsp:cNvSpPr/>
      </dsp:nvSpPr>
      <dsp:spPr>
        <a:xfrm>
          <a:off x="0" y="326810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9D3952-E9D2-48C7-A096-078CB740896E}">
      <dsp:nvSpPr>
        <dsp:cNvPr id="0" name=""/>
        <dsp:cNvSpPr/>
      </dsp:nvSpPr>
      <dsp:spPr>
        <a:xfrm>
          <a:off x="349238" y="303194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регулятивные умения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3054998"/>
        <a:ext cx="4843229" cy="426206"/>
      </dsp:txXfrm>
    </dsp:sp>
    <dsp:sp modelId="{39FB270F-1A4E-4F99-8A62-A5D870FF293C}">
      <dsp:nvSpPr>
        <dsp:cNvPr id="0" name=""/>
        <dsp:cNvSpPr/>
      </dsp:nvSpPr>
      <dsp:spPr>
        <a:xfrm>
          <a:off x="0" y="3993861"/>
          <a:ext cx="6984776" cy="4032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20D6DE-D45D-485E-A469-49B5592CCC07}">
      <dsp:nvSpPr>
        <dsp:cNvPr id="0" name=""/>
        <dsp:cNvSpPr/>
      </dsp:nvSpPr>
      <dsp:spPr>
        <a:xfrm>
          <a:off x="349238" y="3757701"/>
          <a:ext cx="4889343" cy="4723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806" tIns="0" rIns="18480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качества мышления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2295" y="3780758"/>
        <a:ext cx="4843229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7B07C-0290-4DF5-8846-C2D099A617F4}">
      <dsp:nvSpPr>
        <dsp:cNvPr id="0" name=""/>
        <dsp:cNvSpPr/>
      </dsp:nvSpPr>
      <dsp:spPr>
        <a:xfrm>
          <a:off x="503726" y="0"/>
          <a:ext cx="2262336" cy="13574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«Знания»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3726" y="0"/>
        <a:ext cx="2262336" cy="1357401"/>
      </dsp:txXfrm>
    </dsp:sp>
    <dsp:sp modelId="{DB4B256C-FBBD-4779-A5FA-DD2FD4106896}">
      <dsp:nvSpPr>
        <dsp:cNvPr id="0" name=""/>
        <dsp:cNvSpPr/>
      </dsp:nvSpPr>
      <dsp:spPr>
        <a:xfrm>
          <a:off x="2983631" y="644"/>
          <a:ext cx="2262336" cy="1357401"/>
        </a:xfrm>
        <a:prstGeom prst="rect">
          <a:avLst/>
        </a:prstGeom>
        <a:solidFill>
          <a:schemeClr val="accent4">
            <a:hueOff val="-637824"/>
            <a:satOff val="3843"/>
            <a:lumOff val="30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«Схема»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83631" y="644"/>
        <a:ext cx="2262336" cy="1357401"/>
      </dsp:txXfrm>
    </dsp:sp>
    <dsp:sp modelId="{662A2C09-B9A5-4DE0-82F3-B7CB4EB03730}">
      <dsp:nvSpPr>
        <dsp:cNvPr id="0" name=""/>
        <dsp:cNvSpPr/>
      </dsp:nvSpPr>
      <dsp:spPr>
        <a:xfrm>
          <a:off x="5472201" y="644"/>
          <a:ext cx="2262336" cy="1357401"/>
        </a:xfrm>
        <a:prstGeom prst="rect">
          <a:avLst/>
        </a:prstGeom>
        <a:solidFill>
          <a:schemeClr val="accent4">
            <a:hueOff val="-1275649"/>
            <a:satOff val="7685"/>
            <a:lumOff val="61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«Ситуация»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2201" y="644"/>
        <a:ext cx="2262336" cy="1357401"/>
      </dsp:txXfrm>
    </dsp:sp>
    <dsp:sp modelId="{E861E3B6-435E-41DC-AE3D-D0150ED78C27}">
      <dsp:nvSpPr>
        <dsp:cNvPr id="0" name=""/>
        <dsp:cNvSpPr/>
      </dsp:nvSpPr>
      <dsp:spPr>
        <a:xfrm>
          <a:off x="495061" y="1584280"/>
          <a:ext cx="2262336" cy="1357401"/>
        </a:xfrm>
        <a:prstGeom prst="rect">
          <a:avLst/>
        </a:prstGeom>
        <a:solidFill>
          <a:schemeClr val="accent4">
            <a:hueOff val="-1913473"/>
            <a:satOff val="11528"/>
            <a:lumOff val="924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«Знак»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5061" y="1584280"/>
        <a:ext cx="2262336" cy="1357401"/>
      </dsp:txXfrm>
    </dsp:sp>
    <dsp:sp modelId="{02DE7043-E907-4F5E-A6CE-43C00A753DAD}">
      <dsp:nvSpPr>
        <dsp:cNvPr id="0" name=""/>
        <dsp:cNvSpPr/>
      </dsp:nvSpPr>
      <dsp:spPr>
        <a:xfrm>
          <a:off x="2983631" y="1584280"/>
          <a:ext cx="2262336" cy="1357401"/>
        </a:xfrm>
        <a:prstGeom prst="rect">
          <a:avLst/>
        </a:prstGeom>
        <a:solidFill>
          <a:schemeClr val="accent4">
            <a:hueOff val="-2551297"/>
            <a:satOff val="15371"/>
            <a:lumOff val="1232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«Задача»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83631" y="1584280"/>
        <a:ext cx="2262336" cy="1357401"/>
      </dsp:txXfrm>
    </dsp:sp>
    <dsp:sp modelId="{F4075937-8C13-4734-BC4E-3EA17EE530CB}">
      <dsp:nvSpPr>
        <dsp:cNvPr id="0" name=""/>
        <dsp:cNvSpPr/>
      </dsp:nvSpPr>
      <dsp:spPr>
        <a:xfrm>
          <a:off x="5472201" y="1584280"/>
          <a:ext cx="2262336" cy="1357401"/>
        </a:xfrm>
        <a:prstGeom prst="rect">
          <a:avLst/>
        </a:prstGeom>
        <a:solidFill>
          <a:schemeClr val="accent4">
            <a:hueOff val="-3189121"/>
            <a:satOff val="19214"/>
            <a:lumOff val="154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«Смысл»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72201" y="1584280"/>
        <a:ext cx="2262336" cy="1357401"/>
      </dsp:txXfrm>
    </dsp:sp>
    <dsp:sp modelId="{49BE2E82-DE67-4C04-9BB1-19B5AC20BE54}">
      <dsp:nvSpPr>
        <dsp:cNvPr id="0" name=""/>
        <dsp:cNvSpPr/>
      </dsp:nvSpPr>
      <dsp:spPr>
        <a:xfrm>
          <a:off x="1739346" y="3167915"/>
          <a:ext cx="2262336" cy="1357401"/>
        </a:xfrm>
        <a:prstGeom prst="rect">
          <a:avLst/>
        </a:prstGeom>
        <a:solidFill>
          <a:schemeClr val="accent4">
            <a:hueOff val="-3826945"/>
            <a:satOff val="23056"/>
            <a:lumOff val="184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«Проблема»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39346" y="3167915"/>
        <a:ext cx="2262336" cy="1357401"/>
      </dsp:txXfrm>
    </dsp:sp>
    <dsp:sp modelId="{5C79AB2B-02A0-46AD-BEA5-01E12435338F}">
      <dsp:nvSpPr>
        <dsp:cNvPr id="0" name=""/>
        <dsp:cNvSpPr/>
      </dsp:nvSpPr>
      <dsp:spPr>
        <a:xfrm>
          <a:off x="4227916" y="3167915"/>
          <a:ext cx="2262336" cy="1357401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</a:t>
          </a:r>
          <a:r>
            <a:rPr lang="ru-RU" sz="28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Идеализа-ция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27916" y="3167915"/>
        <a:ext cx="2262336" cy="1357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D3A81A-4F8D-46C8-AECA-C42043DFF6A6}">
      <dsp:nvSpPr>
        <dsp:cNvPr id="0" name=""/>
        <dsp:cNvSpPr/>
      </dsp:nvSpPr>
      <dsp:spPr>
        <a:xfrm rot="5400000">
          <a:off x="88265" y="1347058"/>
          <a:ext cx="1169501" cy="13314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A7DE3-72A5-449C-9363-3EE636329E59}">
      <dsp:nvSpPr>
        <dsp:cNvPr id="0" name=""/>
        <dsp:cNvSpPr/>
      </dsp:nvSpPr>
      <dsp:spPr>
        <a:xfrm>
          <a:off x="7291" y="100607"/>
          <a:ext cx="3482270" cy="137806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овладевает системой знаний,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575" y="167891"/>
        <a:ext cx="3347702" cy="1243494"/>
      </dsp:txXfrm>
    </dsp:sp>
    <dsp:sp modelId="{2E64569A-293C-4E62-8B2C-46554274BF20}">
      <dsp:nvSpPr>
        <dsp:cNvPr id="0" name=""/>
        <dsp:cNvSpPr/>
      </dsp:nvSpPr>
      <dsp:spPr>
        <a:xfrm>
          <a:off x="2989094" y="157360"/>
          <a:ext cx="1431882" cy="11138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826921-E8C8-4075-A70F-DFD0DF6D7A9E}">
      <dsp:nvSpPr>
        <dsp:cNvPr id="0" name=""/>
        <dsp:cNvSpPr/>
      </dsp:nvSpPr>
      <dsp:spPr>
        <a:xfrm rot="5400000">
          <a:off x="1356550" y="2859220"/>
          <a:ext cx="1169501" cy="13314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4FDA4B-34E4-4E5C-8BBD-326634ABAD8F}">
      <dsp:nvSpPr>
        <dsp:cNvPr id="0" name=""/>
        <dsp:cNvSpPr/>
      </dsp:nvSpPr>
      <dsp:spPr>
        <a:xfrm>
          <a:off x="1306492" y="1564400"/>
          <a:ext cx="3791896" cy="137806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 также, осваивает универсальные способы действий, 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73776" y="1631684"/>
        <a:ext cx="3657328" cy="1243494"/>
      </dsp:txXfrm>
    </dsp:sp>
    <dsp:sp modelId="{8E1409E7-39BE-4824-999D-91276F66F111}">
      <dsp:nvSpPr>
        <dsp:cNvPr id="0" name=""/>
        <dsp:cNvSpPr/>
      </dsp:nvSpPr>
      <dsp:spPr>
        <a:xfrm>
          <a:off x="5139456" y="1705379"/>
          <a:ext cx="1431882" cy="11138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B28FC-080F-48B9-90C9-9422E18EC7E1}">
      <dsp:nvSpPr>
        <dsp:cNvPr id="0" name=""/>
        <dsp:cNvSpPr/>
      </dsp:nvSpPr>
      <dsp:spPr>
        <a:xfrm>
          <a:off x="2530625" y="3124946"/>
          <a:ext cx="3711334" cy="1378062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 научится добывать информацию о мире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7909" y="3192230"/>
        <a:ext cx="3576766" cy="1243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20.02.2026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tambov.tpprf.ru/upload/iblock/887/8877644e75be6bdf8fabeb29c6c47c9c.png" TargetMode="External"/><Relationship Id="rId3" Type="http://schemas.openxmlformats.org/officeDocument/2006/relationships/hyperlink" Target="https://infobit.me/attachments/cum-sa-stii-daca-ai-un-copil-suprad-2106002346-jpg.9885/" TargetMode="External"/><Relationship Id="rId7" Type="http://schemas.openxmlformats.org/officeDocument/2006/relationships/hyperlink" Target="http://d3mlntcv38ck9k.cloudfront.net/content/konspekt_image/108948/b707a3a0_8a8d_0131_f6d8_12313c0dade2.jpg" TargetMode="External"/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.shutterstock.com/z/stock-vector-old-steam-locomotive-with-set-of-different-wagons-designed-to-carry-goods-liquids-and-passengers-315142997.jpg" TargetMode="External"/><Relationship Id="rId5" Type="http://schemas.openxmlformats.org/officeDocument/2006/relationships/hyperlink" Target="http://adamfusion.com/fashion/wp-includes/theme-compat/children-playing-cartoon-pictures-i7.jpg" TargetMode="External"/><Relationship Id="rId4" Type="http://schemas.openxmlformats.org/officeDocument/2006/relationships/hyperlink" Target="https://testonik.net/uploads/user/388/1d61fe7361003199852a8306a07145cb.jpg" TargetMode="External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85720" y="2357430"/>
            <a:ext cx="7344564" cy="3917049"/>
            <a:chOff x="1115616" y="2146448"/>
            <a:chExt cx="7921345" cy="44458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8"/>
              <a:ext cx="7165477" cy="1152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952258" y="4915521"/>
              <a:ext cx="5084703" cy="1676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Вибе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Эдуард Александрович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,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математики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МОУ «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Бийкинская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СОШ» 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филиал «Курмач-Байгольская </a:t>
              </a:r>
              <a:r>
                <a:rPr lang="ru-RU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ООШ»,</a:t>
              </a:r>
              <a:endPara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2026 год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63" y="4149080"/>
            <a:ext cx="2491753" cy="23529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1490266"/>
            <a:ext cx="66247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Метапредметность</a:t>
            </a:r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в преподавании 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  <a:endParaRPr lang="ru-RU" sz="13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565469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План экскурсии.</a:t>
            </a:r>
            <a:br>
              <a:rPr lang="ru-RU" dirty="0" smtClean="0"/>
            </a:br>
            <a:r>
              <a:rPr lang="ru-RU" sz="2800" i="1" dirty="0" smtClean="0"/>
              <a:t>1. Развиваем гибкость ума через решение задач.</a:t>
            </a:r>
            <a:br>
              <a:rPr lang="ru-RU" sz="2800" i="1" dirty="0" smtClean="0"/>
            </a:br>
            <a:r>
              <a:rPr lang="ru-RU" sz="2800" i="1" dirty="0" smtClean="0"/>
              <a:t>2. Ситуации в жизни такие: либо сложные, </a:t>
            </a:r>
            <a:br>
              <a:rPr lang="ru-RU" sz="2800" i="1" dirty="0" smtClean="0"/>
            </a:br>
            <a:r>
              <a:rPr lang="ru-RU" sz="2800" i="1" dirty="0" smtClean="0"/>
              <a:t>либо простые.</a:t>
            </a:r>
            <a:br>
              <a:rPr lang="ru-RU" sz="2800" i="1" dirty="0" smtClean="0"/>
            </a:br>
            <a:r>
              <a:rPr lang="ru-RU" sz="2800" i="1" dirty="0" smtClean="0"/>
              <a:t>3. Без логики нет математики.</a:t>
            </a:r>
            <a:br>
              <a:rPr lang="ru-RU" sz="2800" i="1" dirty="0" smtClean="0"/>
            </a:br>
            <a:r>
              <a:rPr lang="ru-RU" sz="2800" i="1" dirty="0" smtClean="0"/>
              <a:t>4. В геометрию тропинки одолеем без запинки.</a:t>
            </a:r>
            <a:br>
              <a:rPr lang="ru-RU" sz="2800" i="1" dirty="0" smtClean="0"/>
            </a:br>
            <a:r>
              <a:rPr lang="ru-RU" sz="2800" i="1" dirty="0" smtClean="0"/>
              <a:t>5. Точка соприкосновения: «Где же зарыта кошка?»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643866" cy="6286544"/>
          </a:xfrm>
        </p:spPr>
        <p:txBody>
          <a:bodyPr>
            <a:normAutofit/>
          </a:bodyPr>
          <a:lstStyle/>
          <a:p>
            <a:pPr algn="l"/>
            <a:r>
              <a:rPr lang="ru-RU" i="1" u="sng" dirty="0" smtClean="0"/>
              <a:t>1. Развиваем гибкость ума через решение задач.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> </a:t>
            </a:r>
            <a:r>
              <a:rPr lang="ru-RU" sz="3600" dirty="0" smtClean="0"/>
              <a:t>1) У двух зрячих один брат слепой, но у слепого нет зрячих братьев. Как это может быть?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2) Дано 5 спичек. Сложите из них  2 равносторонних треугольника. </a:t>
            </a:r>
            <a:br>
              <a:rPr lang="ru-RU" sz="3600" dirty="0" smtClean="0"/>
            </a:br>
            <a:r>
              <a:rPr lang="ru-RU" sz="3600" dirty="0" smtClean="0"/>
              <a:t>А теперь сложите из 6 спичек – 4 равносторонних треугольника.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3) Известно, что бумеранг можно бросить так, что он вернется обратно. А можно как-то ухитриться и бросить теннисный мяч так, чтобы он вернулся обратно?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4) В лесной школе после первой контрольной по математике животные получили следующие отметки:</a:t>
            </a:r>
            <a:br>
              <a:rPr lang="ru-RU" sz="3600" dirty="0" smtClean="0"/>
            </a:br>
            <a:r>
              <a:rPr lang="ru-RU" sz="3600" dirty="0" smtClean="0"/>
              <a:t>ЕНОТ – «1», БАРСУК – «2», КОЗЕРОГ – «3», ОБЕЗЬЯНА – «4». А сколько получила КОРОВА?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3857652"/>
          </a:xfrm>
        </p:spPr>
        <p:txBody>
          <a:bodyPr>
            <a:normAutofit fontScale="90000"/>
          </a:bodyPr>
          <a:lstStyle/>
          <a:p>
            <a:pPr algn="l"/>
            <a:r>
              <a:rPr lang="ru-RU" i="1" u="sng" dirty="0" smtClean="0"/>
              <a:t>2. Ситуации в жизни такие: </a:t>
            </a:r>
            <a:br>
              <a:rPr lang="ru-RU" i="1" u="sng" dirty="0" smtClean="0"/>
            </a:br>
            <a:r>
              <a:rPr lang="ru-RU" i="1" u="sng" dirty="0" smtClean="0"/>
              <a:t>либо сложные, либо простые.</a:t>
            </a:r>
            <a:br>
              <a:rPr lang="ru-RU" i="1" u="sng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dirty="0" smtClean="0"/>
              <a:t> 1) Можно ли найти 7 таких последовательно натуральных чисел, что их сумма будет простым числом?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643866" cy="622619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2) Найти пропущенные числа: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У них получились разные ответы: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Найдите правила, по которым обучающиеся заполнили клетки.</a:t>
            </a:r>
            <a:endParaRPr lang="ru-RU" sz="32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785786" y="1571612"/>
          <a:ext cx="432911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038"/>
                <a:gridCol w="1443038"/>
                <a:gridCol w="144303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Содержимое 7"/>
          <p:cNvGraphicFramePr>
            <a:graphicFrameLocks/>
          </p:cNvGraphicFramePr>
          <p:nvPr/>
        </p:nvGraphicFramePr>
        <p:xfrm>
          <a:off x="642910" y="2928934"/>
          <a:ext cx="432911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038"/>
                <a:gridCol w="1443038"/>
                <a:gridCol w="14430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Содержимое 7"/>
          <p:cNvGraphicFramePr>
            <a:graphicFrameLocks/>
          </p:cNvGraphicFramePr>
          <p:nvPr/>
        </p:nvGraphicFramePr>
        <p:xfrm>
          <a:off x="2928926" y="4071942"/>
          <a:ext cx="432911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3038"/>
                <a:gridCol w="1443038"/>
                <a:gridCol w="14430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215370" cy="6011882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/>
              <a:t>3. Без логики нет математики.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200" i="1" dirty="0" smtClean="0"/>
              <a:t>1) </a:t>
            </a:r>
            <a:r>
              <a:rPr lang="ru-RU" sz="3200" dirty="0" smtClean="0"/>
              <a:t>В трех мешках находится крупа, вермишель и сахар. На одном мешке написано “крупа”, на другом “вермишель”, на третьем “крупа или сахар”. В каком мешке что находится, если содержимое каждого для них не соответствует действительности?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/>
              <a:t>4. В геометрию тропинки одолеем без запинки.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200" i="1" dirty="0" smtClean="0"/>
              <a:t>1) </a:t>
            </a:r>
            <a:r>
              <a:rPr lang="ru-RU" sz="3200" dirty="0" smtClean="0"/>
              <a:t>Найти величину угла между биссектрисами смежных и вертикальных углов.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/>
          <a:lstStyle/>
          <a:p>
            <a:pPr algn="l"/>
            <a:r>
              <a:rPr lang="ru-RU" i="1" dirty="0" smtClean="0"/>
              <a:t>5. Точка соприкосновения</a:t>
            </a:r>
            <a:r>
              <a:rPr lang="ru-RU" i="1" smtClean="0"/>
              <a:t>: </a:t>
            </a:r>
            <a:br>
              <a:rPr lang="ru-RU" i="1" smtClean="0"/>
            </a:br>
            <a:r>
              <a:rPr lang="ru-RU" i="1" smtClean="0"/>
              <a:t>«</a:t>
            </a:r>
            <a:r>
              <a:rPr lang="ru-RU" i="1" dirty="0" smtClean="0"/>
              <a:t>Где же зарыта кошка?»</a:t>
            </a:r>
            <a:br>
              <a:rPr lang="ru-RU" i="1" dirty="0" smtClean="0"/>
            </a:br>
            <a:r>
              <a:rPr lang="ru-RU" sz="3200" i="1" dirty="0" smtClean="0"/>
              <a:t>1)</a:t>
            </a:r>
            <a:r>
              <a:rPr lang="ru-RU" sz="3200" dirty="0" smtClean="0"/>
              <a:t>  Представьте себе, что вы охватили земной шар по экватору. А теперь прибавьте к длине окружности 1 метр и снова охватите земной шар, у вас должен получиться зазор. Пролезет ли кошка через этот зазор? 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Решение:</a:t>
            </a:r>
            <a:br>
              <a:rPr lang="ru-RU" sz="3200" dirty="0" smtClean="0"/>
            </a:br>
            <a:r>
              <a:rPr lang="ru-RU" sz="3200" dirty="0" smtClean="0"/>
              <a:t> Пусть С – длина окружности,</a:t>
            </a:r>
            <a:br>
              <a:rPr lang="ru-RU" sz="3200" dirty="0" smtClean="0"/>
            </a:br>
            <a:r>
              <a:rPr lang="ru-RU" sz="3200" dirty="0" smtClean="0"/>
              <a:t> тогда (С +1) – длина большей окружности. Радиус первой окружности равен С/2</a:t>
            </a:r>
            <a:r>
              <a:rPr lang="el-GR" sz="3200" dirty="0" smtClean="0"/>
              <a:t>π</a:t>
            </a:r>
            <a:r>
              <a:rPr lang="ru-RU" sz="3200" dirty="0" smtClean="0"/>
              <a:t> , радиус большей окружности равен (С+1)/2</a:t>
            </a:r>
            <a:r>
              <a:rPr lang="el-GR" sz="3200" dirty="0" smtClean="0"/>
              <a:t>π</a:t>
            </a:r>
            <a:r>
              <a:rPr lang="ru-RU" sz="3200" dirty="0" smtClean="0"/>
              <a:t> . Тогда величина зазора равна: (С+1)/2</a:t>
            </a:r>
            <a:r>
              <a:rPr lang="el-GR" sz="3200" dirty="0" smtClean="0"/>
              <a:t>π</a:t>
            </a:r>
            <a:r>
              <a:rPr lang="ru-RU" sz="3200" dirty="0" smtClean="0"/>
              <a:t> –С/2</a:t>
            </a:r>
            <a:r>
              <a:rPr lang="el-GR" sz="3200" dirty="0" smtClean="0"/>
              <a:t>π</a:t>
            </a:r>
            <a:r>
              <a:rPr lang="ru-RU" sz="3200" dirty="0" smtClean="0"/>
              <a:t> = 1 (м)/2</a:t>
            </a:r>
            <a:r>
              <a:rPr lang="el-GR" sz="3200" dirty="0" smtClean="0"/>
              <a:t>π</a:t>
            </a:r>
            <a:r>
              <a:rPr lang="ru-RU" sz="3200" dirty="0" smtClean="0"/>
              <a:t> ≈100 (см)/6,28 ≈ 15,9 (см)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Итог занятия.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> Вернемся к уравнению</a:t>
            </a:r>
            <a:br>
              <a:rPr lang="ru-RU" dirty="0" smtClean="0"/>
            </a:br>
            <a:r>
              <a:rPr lang="ru-RU" dirty="0" smtClean="0"/>
              <a:t>28k + 30n + 31m = 365</a:t>
            </a:r>
            <a:br>
              <a:rPr lang="ru-RU" dirty="0" smtClean="0"/>
            </a:br>
            <a:r>
              <a:rPr lang="ru-RU" dirty="0" smtClean="0"/>
              <a:t>Кто увидел?</a:t>
            </a:r>
            <a:br>
              <a:rPr lang="ru-RU" dirty="0" smtClean="0"/>
            </a:br>
            <a:r>
              <a:rPr lang="ru-RU" dirty="0" smtClean="0"/>
              <a:t> Кто догадался?</a:t>
            </a:r>
            <a:br>
              <a:rPr lang="ru-RU" dirty="0" smtClean="0"/>
            </a:br>
            <a:r>
              <a:rPr lang="ru-RU" dirty="0" smtClean="0"/>
              <a:t> Кто решил?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“Смотреть – не значит видеть!”</a:t>
            </a:r>
            <a:br>
              <a:rPr lang="ru-RU" dirty="0" smtClean="0"/>
            </a:b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Группа 41"/>
          <p:cNvGrpSpPr/>
          <p:nvPr/>
        </p:nvGrpSpPr>
        <p:grpSpPr>
          <a:xfrm>
            <a:off x="35496" y="332656"/>
            <a:ext cx="7116877" cy="6054866"/>
            <a:chOff x="35496" y="332656"/>
            <a:chExt cx="7116877" cy="6054866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35496" y="332656"/>
              <a:ext cx="7116877" cy="6054866"/>
              <a:chOff x="365489" y="476672"/>
              <a:chExt cx="7116877" cy="6054866"/>
            </a:xfrm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755576" y="476672"/>
                <a:ext cx="6726790" cy="2808312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Скругленный прямоугольник 7"/>
              <p:cNvSpPr/>
              <p:nvPr/>
            </p:nvSpPr>
            <p:spPr>
              <a:xfrm>
                <a:off x="1042174" y="1158415"/>
                <a:ext cx="6150727" cy="1944216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 flipH="1">
                <a:off x="1229585" y="1998915"/>
                <a:ext cx="1331207" cy="914400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509505" y="488866"/>
                <a:ext cx="6972861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4000" dirty="0" err="1" smtClean="0">
                    <a:ln w="0"/>
                    <a:solidFill>
                      <a:srgbClr val="FF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Метапредметный</a:t>
                </a:r>
                <a:r>
                  <a:rPr lang="ru-RU" sz="4000" dirty="0" smtClean="0">
                    <a:ln w="0"/>
                    <a:solidFill>
                      <a:srgbClr val="FF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уровень</a:t>
                </a:r>
                <a:endParaRPr lang="ru-RU" sz="40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659110" y="1293101"/>
                <a:ext cx="4940199" cy="76944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4400" b="1" cap="none" spc="0" dirty="0" err="1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Метадеятельность</a:t>
                </a:r>
                <a:endParaRPr lang="ru-RU" sz="4400" b="1" cap="none" spc="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1214403" y="1986835"/>
                <a:ext cx="1322799" cy="95410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r>
                  <a:rPr lang="ru-RU" sz="2800" b="1" cap="none" spc="0" dirty="0" smtClean="0">
                    <a:ln/>
                    <a:solidFill>
                      <a:schemeClr val="accent4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Мета-</a:t>
                </a:r>
                <a:br>
                  <a:rPr lang="ru-RU" sz="2800" b="1" cap="none" spc="0" dirty="0" smtClean="0">
                    <a:ln/>
                    <a:solidFill>
                      <a:schemeClr val="accent4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800" b="1" cap="none" spc="0" dirty="0" smtClean="0">
                    <a:ln/>
                    <a:solidFill>
                      <a:schemeClr val="accent4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знания</a:t>
                </a:r>
                <a:endParaRPr lang="ru-RU" sz="2800" b="1" cap="none" spc="0" dirty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754142" y="3723226"/>
                <a:ext cx="6728223" cy="2808312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65489" y="3735567"/>
                <a:ext cx="6972861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4000" dirty="0" smtClean="0">
                    <a:ln w="0"/>
                    <a:solidFill>
                      <a:srgbClr val="FF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Предметный уровень</a:t>
                </a:r>
                <a:endParaRPr lang="ru-RU" sz="4000" dirty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1168568" y="4455044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/>
                <a:endParaRPr lang="ru-RU" b="1">
                  <a:ln/>
                  <a:solidFill>
                    <a:schemeClr val="accent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3223901" y="4431950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5346858" y="4431950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157577" y="5514063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3212910" y="5490969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5335867" y="5490969"/>
                <a:ext cx="1872208" cy="864096"/>
              </a:xfrm>
              <a:prstGeom prst="round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385245" y="4685083"/>
                <a:ext cx="18723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Математика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389986" y="4679332"/>
                <a:ext cx="18723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Русский язык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355661" y="4580907"/>
                <a:ext cx="187238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Английский язык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359302" y="5756462"/>
                <a:ext cx="18723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Литература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581047" y="5738351"/>
                <a:ext cx="18723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История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453255" y="5755235"/>
                <a:ext cx="18723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Физика и т.д.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Двойная стрелка вверх/вниз 29"/>
              <p:cNvSpPr/>
              <p:nvPr/>
            </p:nvSpPr>
            <p:spPr>
              <a:xfrm>
                <a:off x="3538339" y="3332225"/>
                <a:ext cx="801485" cy="384823"/>
              </a:xfrm>
              <a:prstGeom prst="upDownArrow">
                <a:avLst>
                  <a:gd name="adj1" fmla="val 37440"/>
                  <a:gd name="adj2" fmla="val 2069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Скругленный прямоугольник 36"/>
            <p:cNvSpPr/>
            <p:nvPr/>
          </p:nvSpPr>
          <p:spPr>
            <a:xfrm flipH="1">
              <a:off x="5108923" y="1864788"/>
              <a:ext cx="1697775" cy="91440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 flipH="1">
              <a:off x="3703818" y="1864788"/>
              <a:ext cx="1331207" cy="91440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 flipH="1">
              <a:off x="2309071" y="1872794"/>
              <a:ext cx="1331207" cy="91440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225952" y="1839304"/>
              <a:ext cx="1527983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Мета-</a:t>
              </a:r>
              <a:b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способы</a:t>
              </a:r>
              <a:endParaRPr lang="ru-RU" sz="2800" b="1" cap="none" spc="0" dirty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3658221" y="1842818"/>
              <a:ext cx="1365567" cy="95410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Мета-</a:t>
              </a:r>
              <a:b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умения</a:t>
              </a:r>
              <a:endParaRPr lang="ru-RU" sz="2800" b="1" cap="none" spc="0" dirty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090983" y="1859950"/>
              <a:ext cx="1817522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/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Мета-</a:t>
              </a:r>
              <a:b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ru-RU" sz="2800" b="1" cap="none" spc="0" dirty="0" smtClean="0">
                  <a:ln/>
                  <a:solidFill>
                    <a:schemeClr val="accent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предметы</a:t>
              </a:r>
              <a:endParaRPr lang="ru-RU" sz="2800" b="1" cap="none" spc="0" dirty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430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/>
          <a:lstStyle/>
          <a:p>
            <a:r>
              <a:rPr lang="ru-RU" sz="3200" dirty="0" smtClean="0"/>
              <a:t>Ответ: </a:t>
            </a:r>
            <a:br>
              <a:rPr lang="ru-RU" sz="3200" dirty="0" smtClean="0"/>
            </a:br>
            <a:r>
              <a:rPr lang="ru-RU" sz="3200" dirty="0" smtClean="0"/>
              <a:t>365 – это количество дней в году, </a:t>
            </a:r>
            <a:br>
              <a:rPr lang="ru-RU" sz="3200" dirty="0" smtClean="0"/>
            </a:br>
            <a:r>
              <a:rPr lang="ru-RU" sz="3200" dirty="0" smtClean="0"/>
              <a:t>28 – количество дней в феврале,</a:t>
            </a:r>
            <a:br>
              <a:rPr lang="ru-RU" sz="3200" dirty="0" smtClean="0"/>
            </a:br>
            <a:r>
              <a:rPr lang="ru-RU" sz="3200" dirty="0" smtClean="0"/>
              <a:t> 30 – количество дней имеют 4 месяца в году, 31 – количество дней имеют 7 месяцев в году.</a:t>
            </a:r>
            <a:br>
              <a:rPr lang="ru-RU" sz="3200" dirty="0" smtClean="0"/>
            </a:br>
            <a:r>
              <a:rPr lang="ru-RU" sz="3200" dirty="0" smtClean="0"/>
              <a:t> Тогда: 28 ·1 + 30 · 4 + 31 · 7 = 365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pPr algn="l"/>
            <a:r>
              <a:rPr lang="ru-RU" sz="2700" b="1" dirty="0" smtClean="0"/>
              <a:t>Вывод.</a:t>
            </a:r>
            <a:r>
              <a:rPr lang="ru-RU" sz="2700" dirty="0" smtClean="0"/>
              <a:t> В применяемой технологии системы эффективных уроков, подобранных мною методиках важная роль отводится высокопроизводительному уроку, на котором главное: </a:t>
            </a:r>
            <a:br>
              <a:rPr lang="ru-RU" sz="2700" dirty="0" smtClean="0"/>
            </a:br>
            <a:r>
              <a:rPr lang="ru-RU" sz="2700" dirty="0" smtClean="0"/>
              <a:t>-развитие </a:t>
            </a:r>
            <a:r>
              <a:rPr lang="ru-RU" sz="2700" dirty="0" err="1" smtClean="0"/>
              <a:t>метапредметных</a:t>
            </a:r>
            <a:r>
              <a:rPr lang="ru-RU" sz="2700" dirty="0" smtClean="0"/>
              <a:t> умений – </a:t>
            </a:r>
            <a:r>
              <a:rPr lang="ru-RU" sz="2700" dirty="0" err="1" smtClean="0"/>
              <a:t>умений</a:t>
            </a:r>
            <a:r>
              <a:rPr lang="ru-RU" sz="2700" dirty="0" smtClean="0"/>
              <a:t>, которые пригодятся в жизни;</a:t>
            </a:r>
            <a:br>
              <a:rPr lang="ru-RU" sz="2700" dirty="0" smtClean="0"/>
            </a:br>
            <a:r>
              <a:rPr lang="ru-RU" sz="2700" dirty="0" smtClean="0"/>
              <a:t>-создание и поддержание высокого уровня познавательного интереса; </a:t>
            </a:r>
            <a:br>
              <a:rPr lang="ru-RU" sz="2700" dirty="0" smtClean="0"/>
            </a:br>
            <a:r>
              <a:rPr lang="ru-RU" sz="2700" dirty="0" smtClean="0"/>
              <a:t>-экономное расходование времени урока;</a:t>
            </a:r>
            <a:br>
              <a:rPr lang="ru-RU" sz="2700" dirty="0" smtClean="0"/>
            </a:br>
            <a:r>
              <a:rPr lang="ru-RU" sz="2700" dirty="0" smtClean="0"/>
              <a:t>-тренинг умственных действий;</a:t>
            </a:r>
            <a:br>
              <a:rPr lang="ru-RU" sz="2700" dirty="0" smtClean="0"/>
            </a:br>
            <a:r>
              <a:rPr lang="ru-RU" sz="2700" dirty="0" smtClean="0"/>
              <a:t>-объем и прочность полученных знаний;</a:t>
            </a:r>
            <a:br>
              <a:rPr lang="ru-RU" sz="2700" dirty="0" smtClean="0"/>
            </a:br>
            <a:r>
              <a:rPr lang="ru-RU" sz="2700" dirty="0" smtClean="0"/>
              <a:t>-положительный уровень межличностных отношений.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7344816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 подход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обеспечить переход от существующей практики дробления знаний на предметы к целостному образному восприятию мира и помочь ребёнку овладеть такими способами деятельности, которые будут применимы им как в рамках образовательного процесса, так и при решении проблем в реальных жизненных ситуациях</a:t>
            </a:r>
          </a:p>
        </p:txBody>
      </p:sp>
    </p:spTree>
    <p:extLst>
      <p:ext uri="{BB962C8B-B14F-4D97-AF65-F5344CB8AC3E}">
        <p14:creationId xmlns:p14="http://schemas.microsoft.com/office/powerpoint/2010/main" val="222758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6923112" cy="53900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подхода в образовании состоит в том, что он позволяет сохранять и отстаивать культуру мышления и культуру формирования целостного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мировозрения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Метапредметность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выступает как условие целостности познания.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24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780928"/>
            <a:ext cx="6681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Спасибо за внимание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961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7"/>
            <a:ext cx="7454631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Шаблон </a:t>
            </a:r>
            <a:r>
              <a:rPr lang="ru-RU" sz="1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Фокиной Лидии Петровны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Конкурс шаблонов образовательных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презентаций-2014 </a:t>
            </a:r>
            <a:r>
              <a:rPr lang="ru-RU" sz="1400" dirty="0">
                <a:solidFill>
                  <a:prstClr val="black"/>
                </a:solidFill>
                <a:latin typeface="Monotype Corsiva" pitchFamily="66" charset="0"/>
              </a:rPr>
              <a:t>Сайт </a:t>
            </a:r>
            <a:r>
              <a:rPr lang="en-US" sz="1400" dirty="0">
                <a:latin typeface="Monotype Corsiva" pitchFamily="66" charset="0"/>
                <a:hlinkClick r:id="rId2"/>
              </a:rPr>
              <a:t>http://pedsovet.su/</a:t>
            </a:r>
            <a:r>
              <a:rPr lang="ru-RU" sz="1400" dirty="0">
                <a:latin typeface="Monotype Corsiva" pitchFamily="66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u="sng" dirty="0">
                <a:latin typeface="Times New Roman" pitchFamily="18" charset="0"/>
                <a:cs typeface="Times New Roman" pitchFamily="18" charset="0"/>
                <a:hlinkClick r:id="rId3"/>
              </a:rPr>
              <a:t>https://infobit.me/attachments/cum-sa-stii-daca-ai-un-copil-suprad-2106002346-jpg.9885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Ткань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https://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testonik.net/uploads/user/388/1d61fe7361003199852a8306a07145cb.jpg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adamfusion.com/fashion/wp-includes/theme-compat/children-playing-cartoon-pictures-i7.jpg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Вагоны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image.shutterstock.com/z/stock-vector-old-steam-locomotive-with-set-of-different-wagons-designed-to-carry-goods-liquids-and-passengers-315142997.jpg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d3mlntcv38ck9k.cloudfront.net/content/konspekt_image/108948/b707a3a0_8a8d_0131_f6d8_12313c0dade2.jpg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Проценты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tambov.tpprf.ru/upload/iblock/887/8877644e75be6bdf8fabeb29c6c47c9c.png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Picture 10" descr="http://katti.ucoz.ru/_pu/41/78964226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124744"/>
            <a:ext cx="2143140" cy="7862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7200800" cy="61206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Метазнания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знания о знании, о том, как оно устроено и структурировано; знания о получении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знаний.</a:t>
            </a:r>
          </a:p>
          <a:p>
            <a:pPr marL="0" indent="0">
              <a:buNone/>
            </a:pP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Метаспособы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методы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универсальные способы решения познавательных задач.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Метаумения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присвоенные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метаспособы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общеучебные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междисциплинарные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и навыки.</a:t>
            </a:r>
          </a:p>
        </p:txBody>
      </p:sp>
    </p:spTree>
    <p:extLst>
      <p:ext uri="{BB962C8B-B14F-4D97-AF65-F5344CB8AC3E}">
        <p14:creationId xmlns:p14="http://schemas.microsoft.com/office/powerpoint/2010/main" val="101954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метаумениям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относятся: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304145"/>
              </p:ext>
            </p:extLst>
          </p:nvPr>
        </p:nvGraphicFramePr>
        <p:xfrm>
          <a:off x="323528" y="1556792"/>
          <a:ext cx="69847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67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2273608"/>
              </p:ext>
            </p:extLst>
          </p:nvPr>
        </p:nvGraphicFramePr>
        <p:xfrm>
          <a:off x="33858" y="2132856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260648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предметы, отличные от предметов традиционного цикла. Они соединяют в себе идею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надпредметности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идею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рефлексивности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отношению к предметности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0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96752"/>
            <a:ext cx="3456384" cy="24237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 подход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ребенок не только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31144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7982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Метапредметный урок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целью которого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7344816" cy="4525963"/>
          </a:xfrm>
        </p:spPr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формирование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универсальных учебных действий с учетом реальных потребностей и интересов в общении и познании.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ориентация на тесную связь обучения с непосредственными жизненными потребностями, интересами и социокультурным опытом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75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Метапредметная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проблемная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533" y="1446238"/>
            <a:ext cx="7139136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спровоцированное учителем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ученика, когда он обнаруживает, что для решения поставленной перед ним задачи ему недостаточно имеющихся предметных знаний и умений, и осознает необходимость 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внутрипредметной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67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072494" cy="5940444"/>
          </a:xfrm>
        </p:spPr>
        <p:txBody>
          <a:bodyPr>
            <a:normAutofit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b="1" dirty="0" smtClean="0"/>
              <a:t>28</a:t>
            </a:r>
            <a:r>
              <a:rPr lang="en-US" sz="4000" b="1" dirty="0" smtClean="0"/>
              <a:t>k + 30n + 31m = 365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Говорят уравнение, вызывает сомнение, но итогом сомнения может быть озарение!</a:t>
            </a:r>
            <a:br>
              <a:rPr lang="ru-RU" sz="4000" i="1" dirty="0" smtClean="0"/>
            </a:b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u="sng" dirty="0" smtClean="0"/>
              <a:t>Задание</a:t>
            </a:r>
            <a:r>
              <a:rPr lang="ru-RU" sz="4000" dirty="0" smtClean="0"/>
              <a:t>. Найти хотя бы одно решение уравнения.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422</Words>
  <Application>Microsoft Office PowerPoint</Application>
  <PresentationFormat>Экран (4:3)</PresentationFormat>
  <Paragraphs>91</Paragraphs>
  <Slides>25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К метаумениям относятся:</vt:lpstr>
      <vt:lpstr>Презентация PowerPoint</vt:lpstr>
      <vt:lpstr>Метапредметный подход  предполагает, что ребенок не только </vt:lpstr>
      <vt:lpstr>Метапредметный урок – это  урок, целью которого</vt:lpstr>
      <vt:lpstr>Метапредметная  проблемная  ситуация </vt:lpstr>
      <vt:lpstr> 28k + 30n + 31m = 365  Говорят уравнение, вызывает сомнение, но итогом сомнения может быть озарение!  Задание. Найти хотя бы одно решение уравнения.</vt:lpstr>
      <vt:lpstr>План экскурсии. 1. Развиваем гибкость ума через решение задач. 2. Ситуации в жизни такие: либо сложные,  либо простые. 3. Без логики нет математики. 4. В геометрию тропинки одолеем без запинки. 5. Точка соприкосновения: «Где же зарыта кошка?»</vt:lpstr>
      <vt:lpstr>1. Развиваем гибкость ума через решение задач.  1) У двух зрячих один брат слепой, но у слепого нет зрячих братьев. Как это может быть?  2) Дано 5 спичек. Сложите из них  2 равносторонних треугольника.  А теперь сложите из 6 спичек – 4 равносторонних треугольника.</vt:lpstr>
      <vt:lpstr>3) Известно, что бумеранг можно бросить так, что он вернется обратно. А можно как-то ухитриться и бросить теннисный мяч так, чтобы он вернулся обратно?  4) В лесной школе после первой контрольной по математике животные получили следующие отметки: ЕНОТ – «1», БАРСУК – «2», КОЗЕРОГ – «3», ОБЕЗЬЯНА – «4». А сколько получила КОРОВА?</vt:lpstr>
      <vt:lpstr>2. Ситуации в жизни такие:  либо сложные, либо простые.   1) Можно ли найти 7 таких последовательно натуральных чисел, что их сумма будет простым числом?  </vt:lpstr>
      <vt:lpstr>2) Найти пропущенные числа:    У них получились разные ответы:     Найдите правила, по которым обучающиеся заполнили клетки.</vt:lpstr>
      <vt:lpstr>3. Без логики нет математики.  1) В трех мешках находится крупа, вермишель и сахар. На одном мешке написано “крупа”, на другом “вермишель”, на третьем “крупа или сахар”. В каком мешке что находится, если содержимое каждого для них не соответствует действительности? </vt:lpstr>
      <vt:lpstr>4. В геометрию тропинки одолеем без запинки.  1) Найти величину угла между биссектрисами смежных и вертикальных углов. </vt:lpstr>
      <vt:lpstr>5. Точка соприкосновения:  «Где же зарыта кошка?» 1)  Представьте себе, что вы охватили земной шар по экватору. А теперь прибавьте к длине окружности 1 метр и снова охватите земной шар, у вас должен получиться зазор. Пролезет ли кошка через этот зазор?  </vt:lpstr>
      <vt:lpstr>Решение:  Пусть С – длина окружности,  тогда (С +1) – длина большей окружности. Радиус первой окружности равен С/2π , радиус большей окружности равен (С+1)/2π . Тогда величина зазора равна: (С+1)/2π –С/2π = 1 (м)/2π ≈100 (см)/6,28 ≈ 15,9 (см) </vt:lpstr>
      <vt:lpstr>Итог занятия.   Вернемся к уравнению 28k + 30n + 31m = 365 Кто увидел?  Кто догадался?  Кто решил?  “Смотреть – не значит видеть!” </vt:lpstr>
      <vt:lpstr>Ответ:  365 – это количество дней в году,  28 – количество дней в феврале,  30 – количество дней имеют 4 месяца в году, 31 – количество дней имеют 7 месяцев в году.  Тогда: 28 ·1 + 30 · 4 + 31 · 7 = 365. </vt:lpstr>
      <vt:lpstr>Вывод. В применяемой технологии системы эффективных уроков, подобранных мною методиках важная роль отводится высокопроизводительному уроку, на котором главное:  -развитие метапредметных умений – умений, которые пригодятся в жизни; -создание и поддержание высокого уровня познавательного интереса;  -экономное расходование времени урока; -тренинг умственных действий; -объем и прочность полученных знаний; -положительный уровень межличностных отношений.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7</cp:lastModifiedBy>
  <cp:revision>58</cp:revision>
  <dcterms:created xsi:type="dcterms:W3CDTF">2014-07-09T08:33:20Z</dcterms:created>
  <dcterms:modified xsi:type="dcterms:W3CDTF">2026-02-20T01:38:26Z</dcterms:modified>
</cp:coreProperties>
</file>