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56" r:id="rId3"/>
    <p:sldId id="283" r:id="rId4"/>
    <p:sldId id="265" r:id="rId5"/>
    <p:sldId id="266" r:id="rId6"/>
    <p:sldId id="276" r:id="rId7"/>
    <p:sldId id="281" r:id="rId8"/>
    <p:sldId id="278" r:id="rId9"/>
    <p:sldId id="263" r:id="rId10"/>
    <p:sldId id="279" r:id="rId11"/>
    <p:sldId id="260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2" r:id="rId2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82" d="100"/>
          <a:sy n="82" d="100"/>
        </p:scale>
        <p:origin x="686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675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81200"/>
            <a:ext cx="1219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ru-RU" sz="8000" b="1" i="0" u="none" strike="noStrike" kern="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герои Отечества</a:t>
            </a:r>
            <a:r>
              <a:rPr lang="ru-RU" sz="4800" b="1" i="1" kern="0" dirty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60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09600" y="381000"/>
            <a:ext cx="10896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Военнослужащие - защищают рубежи нашей страны и выполняют специальные задачи.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797818"/>
            <a:ext cx="10363200" cy="6908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381000"/>
            <a:ext cx="1165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МЧС - спасают людей в чрезвычайных ситуациях, помогают в ликвидации последствий катастроф.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579386"/>
            <a:ext cx="4724400" cy="52131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32" y="1277773"/>
            <a:ext cx="4021168" cy="551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40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381000"/>
            <a:ext cx="1165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Медики - оказывают помощь в зонах конфликтов и чрезвычайных ситуаций.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29" y="2362200"/>
            <a:ext cx="1173924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66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381000"/>
            <a:ext cx="1165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Полицейские - обеспечивают правопорядок и безопасность граждан.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3" t="14898" r="1837" b="15714"/>
          <a:stretch/>
        </p:blipFill>
        <p:spPr>
          <a:xfrm>
            <a:off x="2286000" y="1647372"/>
            <a:ext cx="7315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62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381000"/>
            <a:ext cx="1165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 - поддерживают людей в сложных жизненных ситуациях, оказывают помощь мирному населению в зонах конфликтов.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7037" t="10576" r="-733" b="16949"/>
          <a:stretch/>
        </p:blipFill>
        <p:spPr>
          <a:xfrm>
            <a:off x="2438400" y="2070403"/>
            <a:ext cx="6629400" cy="47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61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381000"/>
            <a:ext cx="1165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мотивы для совершения подвигов.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798" t="2936" r="9079" b="1652"/>
          <a:stretch/>
        </p:blipFill>
        <p:spPr>
          <a:xfrm>
            <a:off x="2286000" y="1447800"/>
            <a:ext cx="6400800" cy="4953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486" y="5180625"/>
            <a:ext cx="1353457" cy="518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0" y="2174482"/>
            <a:ext cx="1353429" cy="5182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68730" y="3453713"/>
            <a:ext cx="1380685" cy="5182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2080193"/>
            <a:ext cx="1377815" cy="5182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2028" y="5086336"/>
            <a:ext cx="1377815" cy="5182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0" y="3712815"/>
            <a:ext cx="135342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47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1F10B3-6AD1-507D-DC33-090FA3DCE557}"/>
              </a:ext>
            </a:extLst>
          </p:cNvPr>
          <p:cNvSpPr txBox="1"/>
          <p:nvPr/>
        </p:nvSpPr>
        <p:spPr>
          <a:xfrm>
            <a:off x="1905000" y="381000"/>
            <a:ext cx="8534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Кучуков Максим Юрьевич</a:t>
            </a:r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975232-1E1D-5C57-1B31-F158F9670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1" y="1828800"/>
            <a:ext cx="4191000" cy="4191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47D12C-8DE3-9206-D27F-92697F318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828800"/>
            <a:ext cx="3297534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77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639745-6BFD-DCA6-0891-68B3CB434CE0}"/>
              </a:ext>
            </a:extLst>
          </p:cNvPr>
          <p:cNvSpPr txBox="1"/>
          <p:nvPr/>
        </p:nvSpPr>
        <p:spPr>
          <a:xfrm>
            <a:off x="2286000" y="609600"/>
            <a:ext cx="84605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Южаков Иван Валерьевич</a:t>
            </a:r>
          </a:p>
        </p:txBody>
      </p:sp>
      <p:pic>
        <p:nvPicPr>
          <p:cNvPr id="1026" name="Picture 2" descr="C:\Users\User 21\Downloads\IMG_2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65" y="2057400"/>
            <a:ext cx="4796048" cy="404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 21\Downloads\IMG_20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57401"/>
            <a:ext cx="5562600" cy="404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016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 21\Downloads\IMG_2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2570018"/>
            <a:ext cx="6934200" cy="390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 21\Downloads\IMG_20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3048596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86200" y="434370"/>
            <a:ext cx="77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Плетение маскировочных сетей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0105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304" y="457200"/>
            <a:ext cx="9067800" cy="26794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581400"/>
            <a:ext cx="7680959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1000"/>
            <a:ext cx="889476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1660524"/>
            <a:ext cx="3734435" cy="373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9254"/>
            <a:ext cx="3660158" cy="2813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688" y="1770527"/>
            <a:ext cx="4246832" cy="363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032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A7ECB5-3295-0A55-EDC3-90126920B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7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627" y="1905506"/>
            <a:ext cx="1149474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«День Защитника </a:t>
            </a:r>
          </a:p>
          <a:p>
            <a:pPr algn="ctr"/>
            <a:r>
              <a:rPr lang="ru-RU" sz="8000" b="1" cap="none" spc="0" dirty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Отечества»</a:t>
            </a:r>
          </a:p>
        </p:txBody>
      </p:sp>
      <p:pic>
        <p:nvPicPr>
          <p:cNvPr id="1026" name="Picture 2" descr="E:\день защитника отечесва\i17619877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47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7448"/>
          <a:stretch/>
        </p:blipFill>
        <p:spPr>
          <a:xfrm>
            <a:off x="1447800" y="0"/>
            <a:ext cx="9616966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C38938-2D9A-5C43-76B5-199F57471BF5}"/>
              </a:ext>
            </a:extLst>
          </p:cNvPr>
          <p:cNvSpPr txBox="1"/>
          <p:nvPr/>
        </p:nvSpPr>
        <p:spPr>
          <a:xfrm>
            <a:off x="4572000" y="3505200"/>
            <a:ext cx="1524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Морское сражение у мыса Гангут</a:t>
            </a:r>
          </a:p>
        </p:txBody>
      </p:sp>
    </p:spTree>
    <p:extLst>
      <p:ext uri="{BB962C8B-B14F-4D97-AF65-F5344CB8AC3E}">
        <p14:creationId xmlns:p14="http://schemas.microsoft.com/office/powerpoint/2010/main" val="51155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381000"/>
            <a:ext cx="11125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42913" algn="l"/>
              </a:tabLst>
            </a:pPr>
            <a:r>
              <a:rPr lang="ru-RU" sz="2400" b="1" i="1" u="sng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КАРТОЧКА</a:t>
            </a:r>
            <a:endParaRPr lang="ru-RU" sz="2000" b="1" i="1" u="sng" kern="100" dirty="0">
              <a:effectLst/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42913" algn="l"/>
              </a:tabLst>
            </a:pPr>
            <a:r>
              <a:rPr lang="ru-RU" sz="2400" b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1.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Произошло это в </a:t>
            </a:r>
            <a:r>
              <a:rPr lang="ru-RU" sz="2400" i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…………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В этот период в России шла гражданская война.  23 февраля </a:t>
            </a:r>
            <a:r>
              <a:rPr lang="ru-RU" sz="2400" i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……..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В. И. Ленин подписал декрет Совета народных комиссаров о создании Красной Армии.</a:t>
            </a:r>
            <a:r>
              <a:rPr lang="ru-RU" sz="2000" kern="0" dirty="0">
                <a:solidFill>
                  <a:srgbClr val="212529"/>
                </a:solidFill>
                <a:effectLst/>
                <a:latin typeface="Calibri"/>
                <a:ea typeface="Times New Roman"/>
                <a:cs typeface="Calibri"/>
              </a:rPr>
              <a:t> 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Однако долгое время это оставалось просто датой, статуса праздника у неё не было.</a:t>
            </a:r>
            <a:endParaRPr lang="ru-RU" sz="2000" kern="100" dirty="0">
              <a:effectLst/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42913" algn="l"/>
              </a:tabLst>
            </a:pPr>
            <a:r>
              <a:rPr lang="ru-RU" sz="2400" b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2.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Только в </a:t>
            </a:r>
            <a:r>
              <a:rPr lang="ru-RU" sz="2400" i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………..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23 февраля решили сделать государственным и ежегодным праздником. Его отметили на таком уровне в первый раз, тогда же появилось и его официальное название – оно звучало как День Красной Армии и Флота.</a:t>
            </a:r>
            <a:endParaRPr lang="ru-RU" sz="2000" kern="100" dirty="0">
              <a:effectLst/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42913" algn="l"/>
              </a:tabLst>
            </a:pPr>
            <a:r>
              <a:rPr lang="ru-RU" sz="2400" b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3.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После Великой Отечественной войны, в </a:t>
            </a:r>
            <a:r>
              <a:rPr lang="ru-RU" sz="2400" i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……….,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праздник стал называться по-другому. 23 февраля стали праздновать День Советской Армии и Военно-Морского флота. Это всегда происходило торжественно и с размахом – с салютами, парадами. В праздник проходило вручение медалей и орденов ветеранам, героям.</a:t>
            </a:r>
            <a:endParaRPr lang="ru-RU" sz="2000" kern="100" dirty="0">
              <a:effectLst/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tabLst>
                <a:tab pos="442913" algn="l"/>
              </a:tabLst>
            </a:pPr>
            <a:r>
              <a:rPr lang="ru-RU" sz="2400" b="1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4.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Только в ………… указом Бориса Ельцина, который тогда занимал пост президента России, его переименовали в День защитника Отечества, однако смысл и суть праздника сохранились.</a:t>
            </a:r>
            <a:endParaRPr lang="ru-RU" sz="2000" kern="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9347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066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228600"/>
            <a:ext cx="10287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2913" algn="l"/>
              </a:tabLst>
              <a:defRPr/>
            </a:pPr>
            <a:r>
              <a:rPr kumimoji="0" lang="ru-RU" sz="2400" b="1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КАРТОЧКА</a:t>
            </a:r>
            <a:endParaRPr kumimoji="0" lang="ru-RU" sz="2000" b="1" i="1" u="sng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2913" algn="l"/>
              </a:tabLst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1.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Произошло это в 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1918 .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В этот период в России шла гражданская война.  23 февраля 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1918 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В. И. Ленин подписал декрет Совета народных комиссаров о создании Красной Армии.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Calibri"/>
                <a:ea typeface="Times New Roman"/>
                <a:cs typeface="Calibri"/>
              </a:rPr>
              <a:t> 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Однако долгое время это оставалось просто датой, статуса праздника у неё не было.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2913" algn="l"/>
              </a:tabLst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2.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Только в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1942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23 февраля решили сделать государственным и ежегодным праздником. Его отметили на таком уровне в первый раз, тогда же появилось и его официальное название – оно звучало как День Красной Армии и Флота.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2913" algn="l"/>
              </a:tabLst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3.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После Великой Отечественной войны, в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1946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году</a:t>
            </a:r>
            <a:r>
              <a:rPr kumimoji="0" lang="ru-RU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,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праздник стал называться по-другому. 23 февраля стали праздновать День Советской Армии и Военно-Морского флота. Это всегда происходило торжественно и с размахом – с салютами, парадами. В праздник проходило вручение медалей и орденов ветеранам, героям.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2913" algn="l"/>
              </a:tabLst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4.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Только в 1995 году указом Бориса Ельцина, который тогда занимал пост президента России, его переименовали в День защитника Отечества, однако смысл и суть праздника сохранились.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81960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88008" y="491543"/>
            <a:ext cx="8514588" cy="573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36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353C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433</Words>
  <Application>Microsoft Office PowerPoint</Application>
  <PresentationFormat>Широкоэкранный</PresentationFormat>
  <Paragraphs>24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admin</cp:lastModifiedBy>
  <cp:revision>23</cp:revision>
  <dcterms:created xsi:type="dcterms:W3CDTF">2025-11-01T03:52:55Z</dcterms:created>
  <dcterms:modified xsi:type="dcterms:W3CDTF">2026-02-24T16:10:47Z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2024-11-21T00:00:00Z</vt:filetime>
  </property>
  <property fmtid="{D5CDD505-2E9C-101B-9397-08002B2CF9AE}" pid="3" name="LastSaved">
    <vt:filetime>2025-11-01T00:00:00Z</vt:filetime>
  </property>
</Properties>
</file>