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6"/>
          <p:cNvSpPr/>
          <p:nvPr/>
        </p:nvSpPr>
        <p:spPr>
          <a:xfrm>
            <a:off x="514080" y="788040"/>
            <a:ext cx="8629920" cy="180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Прямая соединительная линия 8"/>
          <p:cNvSpPr/>
          <p:nvPr/>
        </p:nvSpPr>
        <p:spPr>
          <a:xfrm>
            <a:off x="514080" y="788040"/>
            <a:ext cx="8629920" cy="180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Прямая соединительная линия 11"/>
          <p:cNvSpPr/>
          <p:nvPr/>
        </p:nvSpPr>
        <p:spPr>
          <a:xfrm>
            <a:off x="514080" y="793440"/>
            <a:ext cx="8629920" cy="180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1"/>
          <p:cNvSpPr>
            <a:spLocks noGrp="1"/>
          </p:cNvSpPr>
          <p:nvPr>
            <p:ph type="dt"/>
          </p:nvPr>
        </p:nvSpPr>
        <p:spPr>
          <a:xfrm>
            <a:off x="6477120" y="57240"/>
            <a:ext cx="2514240" cy="2163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3B1A68B0-9C52-44C0-B575-4DEB04478766}" type="datetime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24.02.2026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ftr"/>
          </p:nvPr>
        </p:nvSpPr>
        <p:spPr>
          <a:xfrm>
            <a:off x="3124080" y="57240"/>
            <a:ext cx="3352320" cy="2163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sldNum"/>
          </p:nvPr>
        </p:nvSpPr>
        <p:spPr>
          <a:xfrm>
            <a:off x="8229600" y="4857840"/>
            <a:ext cx="761760" cy="18288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fld id="{B80D7C5C-DE46-4BDD-9012-76CD8595A345}" type="slidenum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Franklin Gothic Book"/>
              </a:rPr>
              <a:t>Для правки текста заглавия щёлкните мышью</a:t>
            </a:r>
          </a:p>
        </p:txBody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4E3B30"/>
                </a:solidFill>
                <a:latin typeface="Franklin Gothic Book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4E3B30"/>
                </a:solidFill>
                <a:latin typeface="Franklin Gothic Book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4E3B30"/>
                </a:solidFill>
                <a:latin typeface="Franklin Gothic Book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2"/>
          <p:cNvSpPr/>
          <p:nvPr/>
        </p:nvSpPr>
        <p:spPr>
          <a:xfrm>
            <a:off x="611640" y="1779840"/>
            <a:ext cx="7920360" cy="25530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i="1" spc="-1" dirty="0" smtClean="0">
                <a:solidFill>
                  <a:srgbClr val="000000"/>
                </a:solidFill>
                <a:latin typeface="Franklin Gothic Book"/>
              </a:rPr>
              <a:t>Использование </a:t>
            </a:r>
            <a:r>
              <a:rPr lang="ru-RU" sz="4000" b="1" i="1" spc="-1" dirty="0" err="1" smtClean="0">
                <a:solidFill>
                  <a:srgbClr val="000000"/>
                </a:solidFill>
                <a:latin typeface="Franklin Gothic Book"/>
              </a:rPr>
              <a:t>межпредметных</a:t>
            </a:r>
            <a:r>
              <a:rPr lang="ru-RU" sz="4000" b="1" i="1" spc="-1" dirty="0" smtClean="0">
                <a:solidFill>
                  <a:srgbClr val="000000"/>
                </a:solidFill>
                <a:latin typeface="Franklin Gothic Book"/>
              </a:rPr>
              <a:t> связей</a:t>
            </a:r>
            <a:endParaRPr lang="ru-RU" sz="4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000" b="1" i="1" strike="noStrike" spc="-1" dirty="0">
                <a:solidFill>
                  <a:srgbClr val="000000"/>
                </a:solidFill>
                <a:latin typeface="Franklin Gothic Book"/>
              </a:rPr>
              <a:t>на уроках труда(технологии)</a:t>
            </a:r>
            <a:endParaRPr lang="ru-RU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4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Таблица 2"/>
          <p:cNvGraphicFramePr/>
          <p:nvPr/>
        </p:nvGraphicFramePr>
        <p:xfrm>
          <a:off x="467640" y="771480"/>
          <a:ext cx="8280720" cy="4236720"/>
        </p:xfrm>
        <a:graphic>
          <a:graphicData uri="http://schemas.openxmlformats.org/drawingml/2006/table">
            <a:tbl>
              <a:tblPr/>
              <a:tblGrid>
                <a:gridCol w="1368000"/>
                <a:gridCol w="2520000"/>
                <a:gridCol w="4392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Область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знаний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Примеры предметов моделирования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Знания, умения, навыки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Математика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Объекты в разных масштабах.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Тела, обладающие симметрией.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Поверхности.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Плоскости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основных понятий: масштаб, симметрия, плоскость, поверхность;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«мыслить» в пространстве;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проецировать объекты на плоскость в 3</a:t>
                      </a: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D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-программах и в реальности;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различать понятия плоскости и пространства;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Навыки работы с движением объекта в пространстве в 3</a:t>
                      </a: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D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-программах;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Навыки работы с масштабированием объектов в 3</a:t>
                      </a: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D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-программах и в реальности.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Таблица 2"/>
          <p:cNvGraphicFramePr/>
          <p:nvPr/>
        </p:nvGraphicFramePr>
        <p:xfrm>
          <a:off x="467640" y="771480"/>
          <a:ext cx="8280720" cy="4236720"/>
        </p:xfrm>
        <a:graphic>
          <a:graphicData uri="http://schemas.openxmlformats.org/drawingml/2006/table">
            <a:tbl>
              <a:tblPr/>
              <a:tblGrid>
                <a:gridCol w="1368000"/>
                <a:gridCol w="2520000"/>
                <a:gridCol w="4392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Область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знаний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Примеры предметов моделирования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Знания, умения, навыки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Физика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Реальные конструкции сооружений или учебные экспериментальные установки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понятий: свойства материалов, прочность, плотность, масса и объем;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различать прочность и плотность применяемых материалов;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рассчитывать и прогнозировать нагрузку на инженерные конструкции в 3D-программах;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анимировать физические эксперименты, в том числе и на молекулярном уровне, в 3D-программах;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Навык проведения физического эксперимента в 3D-программах и в реальности.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Таблица 2"/>
          <p:cNvGraphicFramePr/>
          <p:nvPr/>
        </p:nvGraphicFramePr>
        <p:xfrm>
          <a:off x="467640" y="771480"/>
          <a:ext cx="8280720" cy="3962400"/>
        </p:xfrm>
        <a:graphic>
          <a:graphicData uri="http://schemas.openxmlformats.org/drawingml/2006/table">
            <a:tbl>
              <a:tblPr/>
              <a:tblGrid>
                <a:gridCol w="1368000"/>
                <a:gridCol w="2520000"/>
                <a:gridCol w="4392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Область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знаний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Примеры предметов моделирования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Знания, умения, навыки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Биология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Тела животных, внутренних органов.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Микроорганизмы, растения, грибы и т.д.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особенностей строения всех живых организмов, а также их внутренних органов;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моделировать взаимосвязи между органами, правильно соотносить их местонахождение в 3D-программах и в реальности;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моделировать тела живых организмов, в том числе, и в разрезе, и на молекулярном уровне в 3D-программах;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Владение навыками макетирования в 3D-программах и в реальности.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2"/>
          <p:cNvGraphicFramePr/>
          <p:nvPr/>
        </p:nvGraphicFramePr>
        <p:xfrm>
          <a:off x="467640" y="808560"/>
          <a:ext cx="8280720" cy="3962400"/>
        </p:xfrm>
        <a:graphic>
          <a:graphicData uri="http://schemas.openxmlformats.org/drawingml/2006/table">
            <a:tbl>
              <a:tblPr/>
              <a:tblGrid>
                <a:gridCol w="1368000"/>
                <a:gridCol w="2520000"/>
                <a:gridCol w="4392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Область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знаний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Примеры предметов моделирования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Знания, умения, навыки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Химия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Объекты химических реакций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характеристик различных типов химических реакций, их свойств;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различать свойства веществ;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моделировать и прогнозировать исход химической реакции в 3D-программах и в реальности;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анимировать химические реакции, в том числе и на молекулярном уровне, в 3D-программах;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Навык проведения химического эксперимента в 3D-программах и в реальности.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Таблица 2"/>
          <p:cNvGraphicFramePr/>
          <p:nvPr/>
        </p:nvGraphicFramePr>
        <p:xfrm>
          <a:off x="467640" y="771480"/>
          <a:ext cx="8280720" cy="4236720"/>
        </p:xfrm>
        <a:graphic>
          <a:graphicData uri="http://schemas.openxmlformats.org/drawingml/2006/table">
            <a:tbl>
              <a:tblPr/>
              <a:tblGrid>
                <a:gridCol w="1368000"/>
                <a:gridCol w="2520000"/>
                <a:gridCol w="4392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Область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знаний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Примеры предметов моделирования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Знания, умения, навыки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История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Объекты исторического наследия.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Ретроспективная реконструкция.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особенностей архитектуры объектов исторического наследия;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геральдики и символики;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моделировать современные объекты исторического наследия, а также предметы одежды, декора быта и т.д. в определенную историческую эпоху в 3D-программах;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дифференцировать объекты исторического наследия по временам их сооружения;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Владение навыками макетирования в 3D-программах и в реальности.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Таблица 2"/>
          <p:cNvGraphicFramePr/>
          <p:nvPr/>
        </p:nvGraphicFramePr>
        <p:xfrm>
          <a:off x="467640" y="771480"/>
          <a:ext cx="8280720" cy="4236720"/>
        </p:xfrm>
        <a:graphic>
          <a:graphicData uri="http://schemas.openxmlformats.org/drawingml/2006/table">
            <a:tbl>
              <a:tblPr/>
              <a:tblGrid>
                <a:gridCol w="1512000"/>
                <a:gridCol w="2376000"/>
                <a:gridCol w="4392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Область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знаний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Примеры предметов моделирования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Знания, умения, навыки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Информатика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Информационные процессы. Микросхемы.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Объекты компьютерной техники.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строения вычислительных машин и микросхем;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принципов числового программного управления (ЧПУ) и программирования;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основ робототехники;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программировать смоделированные устройства и роботы;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Владение навыками 3D-сборки;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Владение навыками подготовки модели к 3D-печати и последующей ее обработки;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Владение навыками макетирования в 3D-программах и в реальности.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Таблица 2"/>
          <p:cNvGraphicFramePr/>
          <p:nvPr/>
        </p:nvGraphicFramePr>
        <p:xfrm>
          <a:off x="467640" y="771480"/>
          <a:ext cx="8280720" cy="4236720"/>
        </p:xfrm>
        <a:graphic>
          <a:graphicData uri="http://schemas.openxmlformats.org/drawingml/2006/table">
            <a:tbl>
              <a:tblPr/>
              <a:tblGrid>
                <a:gridCol w="1512000"/>
                <a:gridCol w="2376000"/>
                <a:gridCol w="4392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Область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знаний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Примеры предметов моделирования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Знания, умения, навыки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12240">
                      <a:solidFill>
                        <a:srgbClr val="F0A22E"/>
                      </a:solidFill>
                    </a:lnT>
                    <a:lnB w="25200">
                      <a:solidFill>
                        <a:srgbClr val="F0A22E"/>
                      </a:solidFill>
                    </a:lnB>
                    <a:noFill/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География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Объекты ландшафта местности, как природной, так и антропогенной.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картографической информации;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Знание особенностей рельефа местности;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моделировать объекты ландшафта в 3D-программах и в реальности;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собирать сведения о географических объектах и структурировать их в БД;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разрабатывать геоинформационные системы (ГИС) в 3D-программах;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Franklin Gothic Book"/>
                        </a:rPr>
                        <a:t>Умение моделировать географические процессы в 3D-программах и в реальности.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0A22E"/>
                      </a:solidFill>
                    </a:lnL>
                    <a:lnR w="12240">
                      <a:solidFill>
                        <a:srgbClr val="F0A22E"/>
                      </a:solidFill>
                    </a:lnR>
                    <a:lnT w="25200" cap="flat" cmpd="sng" algn="ctr">
                      <a:solidFill>
                        <a:srgbClr val="F0A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0A22E"/>
                      </a:solidFill>
                    </a:lnB>
                    <a:solidFill>
                      <a:srgbClr val="F0A22E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1"/>
          <p:cNvSpPr/>
          <p:nvPr/>
        </p:nvSpPr>
        <p:spPr>
          <a:xfrm>
            <a:off x="395640" y="793080"/>
            <a:ext cx="8352720" cy="130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4000" b="0" strike="noStrike" spc="-1">
                <a:latin typeface="Franklin Gothic Book"/>
              </a:rPr>
              <a:t>            </a:t>
            </a:r>
            <a:endParaRPr lang="ru-RU" sz="4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4000" b="0" strike="noStrike" spc="-1">
                <a:latin typeface="Franklin Gothic Book"/>
              </a:rPr>
              <a:t>              Спасибо за внимание!</a:t>
            </a:r>
            <a:endParaRPr lang="ru-RU" sz="4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103</TotalTime>
  <Words>549</Words>
  <Application>Microsoft Office PowerPoint</Application>
  <PresentationFormat>Экран (16:9)</PresentationFormat>
  <Paragraphs>90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Точка роста-1</dc:creator>
  <dc:description/>
  <cp:lastModifiedBy>user</cp:lastModifiedBy>
  <cp:revision>17</cp:revision>
  <dcterms:created xsi:type="dcterms:W3CDTF">2021-05-12T16:50:24Z</dcterms:created>
  <dcterms:modified xsi:type="dcterms:W3CDTF">2026-02-24T13:30:52Z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(16:9)</vt:lpwstr>
  </property>
  <property fmtid="{D5CDD505-2E9C-101B-9397-08002B2CF9AE}" pid="3" name="Slides">
    <vt:i4>12</vt:i4>
  </property>
</Properties>
</file>