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SLIDES_API1353323828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SLIDES_API1353323828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SLIDES_API1353323828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SLIDES_API1353323828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SLIDES_API1353323828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SLIDES_API1353323828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SLIDES_API1353323828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SLIDES_API1353323828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SLIDES_API1353323828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SLIDES_API1353323828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SLIDES_API1353323828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SLIDES_API1353323828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SLIDES_API1353323828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SLIDES_API1353323828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SLIDES_API1353323828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SLIDES_API1353323828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SLIDES_API1353323828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SLIDES_API1353323828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SLIDES_API1353323828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SLIDES_API1353323828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SLIDES_API1353323828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SLIDES_API1353323828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SLIDES_API1353323828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SLIDES_API1353323828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SLIDES_API1353323828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SLIDES_API1353323828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SLIDES_API1353323828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SLIDES_API1353323828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SLIDES_API1353323828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SLIDES_API1353323828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SLIDES_API1353323828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SLIDES_API1353323828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SLIDES_API1353323828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SLIDES_API1353323828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SLIDES_API1353323828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SLIDES_API1353323828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SLIDES_API1353323828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SLIDES_API1353323828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SLIDES_API1353323828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SLIDES_API1353323828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15;p3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pearmin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Мотивация учебной деятельности учащихся на уроке физики и условия её развития</a:t>
            </a:r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Социальные методы поддержки мотивации</a:t>
            </a:r>
            <a:endParaRPr/>
          </a:p>
        </p:txBody>
      </p:sp>
      <p:sp>
        <p:nvSpPr>
          <p:cNvPr id="122" name="Google Shape;122;p22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Социальные методы дополнительно стимулируют учебную мотивацию через взаимодействие и поддержку в коллективе. Организация сотрудничества, взаимопомощи и подражание успешным личностям формируют устойчивый интерес к учебе. Активное общение, обсуждения и игровые формы создают позитивную атмосферу и укрепляют уверенность учащихся, улучшая их учебную активность.</a:t>
            </a:r>
            <a:endParaRPr/>
          </a:p>
        </p:txBody>
      </p:sp>
      <p:sp>
        <p:nvSpPr>
          <p:cNvPr id="123" name="Google Shape;123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Социальные методы мотивации: развитие желания быть полезным обществу и взаимодействие</a:t>
            </a:r>
            <a:endParaRPr/>
          </a:p>
        </p:txBody>
      </p:sp>
      <p:sp>
        <p:nvSpPr>
          <p:cNvPr id="129" name="Google Shape;129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130" name="Google Shape;13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5000" y="127000"/>
            <a:ext cx="5080000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Создание условий для развития мотивации на уроке физики</a:t>
            </a:r>
            <a:endParaRPr/>
          </a:p>
        </p:txBody>
      </p:sp>
      <p:sp>
        <p:nvSpPr>
          <p:cNvPr id="136" name="Google Shape;136;p24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Эффективная мотивация на уроке физики формируется через четкую структуру урока, познавательные задачи и проблемные ситуации, стимулирующие активное участие и творчество. Социальное взаимодействие, коллективная работа и использование ИКТ способствуют снижению тревожности и повышают вовлечённость. Саморефлексия и позитивная обратная связь учителя укрепляют внутреннюю мотивацию и ответственность учащихся.</a:t>
            </a:r>
            <a:endParaRPr/>
          </a:p>
        </p:txBody>
      </p:sp>
      <p:sp>
        <p:nvSpPr>
          <p:cNvPr id="137" name="Google Shape;137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5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Условия формирования учебной мотивации современного школьника</a:t>
            </a:r>
            <a:endParaRPr/>
          </a:p>
        </p:txBody>
      </p:sp>
      <p:sp>
        <p:nvSpPr>
          <p:cNvPr id="143" name="Google Shape;143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pic>
        <p:nvPicPr>
          <p:cNvPr id="144" name="Google Shape;14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5000" y="128982"/>
            <a:ext cx="5080000" cy="38060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Пример урока по теме "Плотность": модель мотивирующего обучения</a:t>
            </a:r>
            <a:endParaRPr/>
          </a:p>
        </p:txBody>
      </p:sp>
      <p:sp>
        <p:nvSpPr>
          <p:cNvPr id="150" name="Google Shape;150;p26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Урок начинается с создания благоприятной среды и подготовленных материалов для активности. Демонстрация опытов стимулирует интерес к введению понятия плотности. Теория подкрепляется примерами из жизни. Практическая работа в группах развивает социальную мотивацию. Обратная связь учителя поддерживает инициативу. Итог урока формирует критическое мышление и внутреннюю мотивацию учиться дальше.</a:t>
            </a:r>
            <a:endParaRPr/>
          </a:p>
        </p:txBody>
      </p:sp>
      <p:sp>
        <p:nvSpPr>
          <p:cNvPr id="151" name="Google Shape;151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Схема урока по теме 'Плотность вещества' с этапами и методами мотивации учебной активности</a:t>
            </a:r>
            <a:endParaRPr/>
          </a:p>
        </p:txBody>
      </p:sp>
      <p:sp>
        <p:nvSpPr>
          <p:cNvPr id="157" name="Google Shape;157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pic>
        <p:nvPicPr>
          <p:cNvPr id="158" name="Google Shape;15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5000" y="127000"/>
            <a:ext cx="5080001" cy="3810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Роль самооценки и рефлексии в учебной мотивации</a:t>
            </a:r>
            <a:endParaRPr/>
          </a:p>
        </p:txBody>
      </p:sp>
      <p:sp>
        <p:nvSpPr>
          <p:cNvPr id="164" name="Google Shape;164;p28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Самооценка позволяет ученикам контролировать качество знаний и развивает ответственность за обучение. Рефлексия помогает осмыслить процесс познания, корректировать поведение и повышать эффективность. В физике это проявляется в анализе результатов и формировании критического мышления. Навыки самооценки и рефлексии укрепляют мотивацию и способствуют личностному росту.</a:t>
            </a:r>
            <a:endParaRPr/>
          </a:p>
        </p:txBody>
      </p:sp>
      <p:sp>
        <p:nvSpPr>
          <p:cNvPr id="165" name="Google Shape;165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9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Схема, иллюстрирующая понятия рефлексии и самооценки в учебной деятельности</a:t>
            </a:r>
            <a:endParaRPr/>
          </a:p>
        </p:txBody>
      </p:sp>
      <p:sp>
        <p:nvSpPr>
          <p:cNvPr id="171" name="Google Shape;171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pic>
        <p:nvPicPr>
          <p:cNvPr id="172" name="Google Shape;17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5000" y="127000"/>
            <a:ext cx="5080000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Интеграция волевых и социальных методов для устойчивой мотивации</a:t>
            </a:r>
            <a:endParaRPr/>
          </a:p>
        </p:txBody>
      </p:sp>
      <p:sp>
        <p:nvSpPr>
          <p:cNvPr id="178" name="Google Shape;178;p30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Синтез волевых и социальных методов стимулирует устойчивую учебную мотивацию. Волевые усилия развивают самоконтроль и настойчивость, а социальные — поддержку и признание. Такая интеграция способствует эмоциональной вовлечённости, развитию саморегуляции и социальной компетентности, создавая мотивационную среду для успешного обучения и стабильного интереса.</a:t>
            </a:r>
            <a:endParaRPr/>
          </a:p>
        </p:txBody>
      </p:sp>
      <p:sp>
        <p:nvSpPr>
          <p:cNvPr id="179" name="Google Shape;179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1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Схема интеграции различных методов мотивации в учебном процессе</a:t>
            </a:r>
            <a:endParaRPr/>
          </a:p>
        </p:txBody>
      </p:sp>
      <p:sp>
        <p:nvSpPr>
          <p:cNvPr id="185" name="Google Shape;185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pic>
        <p:nvPicPr>
          <p:cNvPr id="186" name="Google Shape;18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10292" y="127000"/>
            <a:ext cx="5069417" cy="3810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Введение</a:t>
            </a:r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Изучение мотивации на уроках физики важно для повышения качества образования и формирования прочных знаний. Физика связана с абстрактными понятиями и экспериментами, вызывающими трудности у учащихся и снижая интерес. В работе рассматриваются волевые и социальные методы мотивации, психологические основы, педагогические подходы и пример урока, направленные на развитие учебной активности и устойчивого интереса к предмету.</a:t>
            </a:r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Заключение</a:t>
            </a:r>
            <a:endParaRPr/>
          </a:p>
        </p:txBody>
      </p:sp>
      <p:sp>
        <p:nvSpPr>
          <p:cNvPr id="192" name="Google Shape;192;p32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/>
              <a:t>Э</a:t>
            </a:r>
            <a:r>
              <a:rPr lang="en" dirty="0"/>
              <a:t>ффективная мотивация на уроках физики требует объединения психологических, педагогических и методических методов. Волевые и социальные подходы развивают самоконтроль и коллективную поддержку, создавая устойчивый интерес и активность учащихся. Интеграция методов и технологий формирует мотивационную среду для успешного обучения и самостоятельного познания.</a:t>
            </a:r>
            <a:endParaRPr dirty="0"/>
          </a:p>
        </p:txBody>
      </p:sp>
      <p:sp>
        <p:nvSpPr>
          <p:cNvPr id="193" name="Google Shape;193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Перспективы развития методик мотивации в преподавании физики</a:t>
            </a:r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Современное обучение физике требует обновления мотивационных методик с учетом цифровых технологий, практикоориентированного обучения, игровых форм и междисциплинарного подхода. Адаптивные технологии и персонализация помогают учитывать особенности каждого ученика. Такой комплексный подход обеспечивает интерес, развитие ключевых навыков и успешное усвоение предмета.</a:t>
            </a:r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80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5000" y="127000"/>
            <a:ext cx="5080000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Психологическая основа мотивации учебной деятельности</a:t>
            </a:r>
            <a:endParaRPr/>
          </a:p>
        </p:txBody>
      </p:sp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Мотивация — внутренняя система побуждений, направляющая учебную активность. Она формируется в процессе учения, объединяя познавательные и социальные мотивы. Внутренние мотивы придают учебе личностный смысл, внешние связаны с социальными стимулами. Мотивация — динамическая система, сочетая смыслообразующие и стимулирующие мотивы, обеспечивая вовлечённость учащихся.</a:t>
            </a:r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Схема способов мотивации учебной деятельности, отражающая психологические основы мотивации учащихся</a:t>
            </a:r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5000" y="654373"/>
            <a:ext cx="5079999" cy="27552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Волевые методы стимулирования учебной активности</a:t>
            </a:r>
            <a:endParaRPr/>
          </a:p>
        </p:txBody>
      </p:sp>
      <p:sp>
        <p:nvSpPr>
          <p:cNvPr id="101" name="Google Shape;101;p19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Волевые методы формируют ответственное отношение к учебе и развивают самоконтроль у учащихся. Учитель ставит четкие задачи, дает конструктивную обратную связь и создает познавательные затруднения. Эти приемы активизируют волевые качества, способствуют внутренней мотивации и развитию устойчивой учебной активности на уроках физики.</a:t>
            </a:r>
            <a:endParaRPr/>
          </a:p>
        </p:txBody>
      </p:sp>
      <p:sp>
        <p:nvSpPr>
          <p:cNvPr id="102" name="Google Shape;102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Схемы волевых методов мотивации и их компонентов для стимулирования учебной активности</a:t>
            </a:r>
            <a:endParaRPr/>
          </a:p>
        </p:txBody>
      </p:sp>
      <p:sp>
        <p:nvSpPr>
          <p:cNvPr id="108" name="Google Shape;108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109" name="Google Shape;10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5000" y="127000"/>
            <a:ext cx="5080000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Схемы волевых методов мотивации и их компонентов для стимулирования учебной активности</a:t>
            </a:r>
            <a:endParaRPr/>
          </a:p>
        </p:txBody>
      </p:sp>
      <p:sp>
        <p:nvSpPr>
          <p:cNvPr id="115" name="Google Shape;11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116" name="Google Shape;1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5000" y="127000"/>
            <a:ext cx="5080000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657</Words>
  <Application>Microsoft Office PowerPoint</Application>
  <PresentationFormat>Экран (16:9)</PresentationFormat>
  <Paragraphs>48</Paragraphs>
  <Slides>20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Proxima Nova</vt:lpstr>
      <vt:lpstr>Spearmint</vt:lpstr>
      <vt:lpstr>Мотивация учебной деятельности учащихся на уроке физики и условия её развития</vt:lpstr>
      <vt:lpstr>Введение</vt:lpstr>
      <vt:lpstr>Перспективы развития методик мотивации в преподавании физики</vt:lpstr>
      <vt:lpstr>Презентация PowerPoint</vt:lpstr>
      <vt:lpstr>Психологическая основа мотивации учебной деятельности</vt:lpstr>
      <vt:lpstr>Презентация PowerPoint</vt:lpstr>
      <vt:lpstr>Волевые методы стимулирования учебной активности</vt:lpstr>
      <vt:lpstr>Презентация PowerPoint</vt:lpstr>
      <vt:lpstr>Презентация PowerPoint</vt:lpstr>
      <vt:lpstr>Социальные методы поддержки мотивации</vt:lpstr>
      <vt:lpstr>Презентация PowerPoint</vt:lpstr>
      <vt:lpstr>Создание условий для развития мотивации на уроке физики</vt:lpstr>
      <vt:lpstr>Презентация PowerPoint</vt:lpstr>
      <vt:lpstr>Пример урока по теме "Плотность": модель мотивирующего обучения</vt:lpstr>
      <vt:lpstr>Презентация PowerPoint</vt:lpstr>
      <vt:lpstr>Роль самооценки и рефлексии в учебной мотивации</vt:lpstr>
      <vt:lpstr>Презентация PowerPoint</vt:lpstr>
      <vt:lpstr>Интеграция волевых и социальных методов для устойчивой мотивации</vt:lpstr>
      <vt:lpstr>Презентация PowerPoint</vt:lpstr>
      <vt:lpstr>Заключение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Мотивация учебной деятельности учащихся на уроке физики и условия её развития</dc:title>
  <cp:lastModifiedBy>HP Inc.</cp:lastModifiedBy>
  <cp:revision>1</cp:revision>
  <dcterms:modified xsi:type="dcterms:W3CDTF">2026-02-07T02:18:24Z</dcterms:modified>
</cp:coreProperties>
</file>